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8" r:id="rId2"/>
    <p:sldId id="329" r:id="rId3"/>
    <p:sldId id="323" r:id="rId4"/>
    <p:sldId id="325" r:id="rId5"/>
    <p:sldId id="259" r:id="rId6"/>
    <p:sldId id="260" r:id="rId7"/>
    <p:sldId id="261" r:id="rId8"/>
    <p:sldId id="262" r:id="rId9"/>
    <p:sldId id="326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5" r:id="rId20"/>
    <p:sldId id="273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7" r:id="rId40"/>
    <p:sldId id="294" r:id="rId41"/>
    <p:sldId id="295" r:id="rId42"/>
    <p:sldId id="296" r:id="rId43"/>
    <p:sldId id="299" r:id="rId44"/>
    <p:sldId id="302" r:id="rId45"/>
    <p:sldId id="300" r:id="rId46"/>
    <p:sldId id="301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9" r:id="rId63"/>
    <p:sldId id="320" r:id="rId64"/>
    <p:sldId id="321" r:id="rId65"/>
    <p:sldId id="322" r:id="rId6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56575C"/>
    <a:srgbClr val="C5C5C5"/>
    <a:srgbClr val="F0F0F0"/>
    <a:srgbClr val="E56690"/>
    <a:srgbClr val="F19973"/>
    <a:srgbClr val="DECF64"/>
    <a:srgbClr val="8DA7CC"/>
    <a:srgbClr val="BB5A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48" autoAdjust="0"/>
    <p:restoredTop sz="94660"/>
  </p:normalViewPr>
  <p:slideViewPr>
    <p:cSldViewPr snapToGrid="0">
      <p:cViewPr varScale="1">
        <p:scale>
          <a:sx n="23" d="100"/>
          <a:sy n="23" d="100"/>
        </p:scale>
        <p:origin x="108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2.png>
</file>

<file path=ppt/media/image3.png>
</file>

<file path=ppt/media/image4.png>
</file>

<file path=ppt/media/image5.png>
</file>

<file path=ppt/media/media1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903AA0-1C65-4793-92D5-818555E1A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77B6888-8334-48A2-B797-C7B6F8135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9A62D3-123D-4D83-8BA6-D4FBDB4B1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DB4249-F8B7-45DB-B694-A9B1D8552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79AD88-447D-447C-B91A-1F35C757B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97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88670C-BAF6-47C5-A186-8A2E2EF77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6155A51-43E6-465F-9047-B5489922D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1D034D-F68E-4708-AD13-B61A80601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E5F5F1-B20B-4B2E-A8D5-CD89E915E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B4FF98-AA26-41E0-95F5-1BFA2A508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96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AC3349C-E72A-4C8F-9D3F-3BEE299AF0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F11A5F-8488-42BA-AD35-076E51E6B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6FD07D-6600-46D0-8FB4-64C25D311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F2553F-A3FB-483F-9838-54EB1B67F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1C411C-1469-474A-9476-482289051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111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6494CE-70F7-4625-B79E-3E900ED92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E24F72-A3D8-4BA0-B3DA-CCF74FFFA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748313-E418-4E1E-B33B-F47674C9D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07736B-DD81-4FE9-B86E-AD26D4382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D12403-6B97-4C42-A89A-8F3FFD4F0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828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C6BFE8-0D6C-433B-A901-FBB0CFA8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4965C3-EC28-4206-AE51-0BF4B2E41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F31D3D-9200-4C1A-B167-65C1D5EAD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F0C67E-205F-47DD-A26F-D45D8B55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9ACD6A-3323-4EBA-997B-A4D18E17E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048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CE6567-DEE0-4C3A-8383-AD9DEA148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BF9E2F-E3FB-4DDA-8D6E-3A1F4ADE4D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D66C34-8771-42AF-93CC-AD25892B5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DC1E50-BAF0-498A-A798-78CCA6F87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F90736-7243-4729-A8FE-A7201EAB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CA03520-72E8-4C42-A946-97DD7432D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488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43AEDE-0A45-4012-AB03-BB56823F6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9709D6-7A59-49CA-A614-55F858EFEF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118140-B5B6-4F5A-B301-1BBA9F7BB2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BF420FD-28D5-4F1C-B21F-4EB012916A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C5F601F-53B3-440F-83C7-37CB8145BF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977CB1A-41E4-46B0-8CAC-F9DAE0F3C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3A369B4-F21B-4F90-B7E0-AD9FC33F0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FD3E700-3134-4CE9-A7A4-A1D2F640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6820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2411EA-19DE-460A-8150-435FB66FC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B988788-7D99-410B-993D-BE877AE72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B2D10B-571D-4081-9EB0-90CAD0AF3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E4051C-0B72-4EFC-848B-2666434FB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891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9F401DD-945D-42AC-9606-B68C361EA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E254D82-274B-4B4D-97D6-C3ECBC4FF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F41EC6-FE8F-47EB-9748-05399897C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05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1C0D86-DB01-49B7-862F-6D8E2788B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7D1E00-9FF1-44F2-B47C-13F7010DE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A36F150-89FF-4F9D-A615-F40360E2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D38B4D-BA46-4A0F-8E75-0C008FEBE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62C43B-37AE-4837-9090-FB77CC836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53991A-9481-417F-868F-01B6D1888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622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76A95B-DC93-49FC-9EC5-13B9514CA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F9AA0FC-4801-4343-AB5F-29709AA2E7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6ACC7C-25E5-4868-A08A-9098C8476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566AC8B-825E-4CD6-805F-7D5C85325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3C82E1-01A0-4A05-B6B1-F3E4EB26F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D05CC6-C12C-43B2-996A-D2215FC4B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82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DC5D18B-BA2E-45FC-BB2B-34440F058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7EACD5-EC33-436D-9DBD-099D72807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E3E772-0967-4988-BBE1-4AF784769C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24E34-48F2-4687-81FE-E38B4057F2CA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E1045D-7A15-4B28-9C34-69CCA751E6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D10B97-9173-4718-AF3A-50C2800B8F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BFC18-69BE-4A1F-B4AA-5E04847EE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100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30CF465D-D6A9-470F-9527-B189D3D7EA47}"/>
              </a:ext>
            </a:extLst>
          </p:cNvPr>
          <p:cNvSpPr/>
          <p:nvPr/>
        </p:nvSpPr>
        <p:spPr>
          <a:xfrm>
            <a:off x="2255691" y="1715180"/>
            <a:ext cx="7686675" cy="3701948"/>
          </a:xfrm>
          <a:prstGeom prst="roundRect">
            <a:avLst>
              <a:gd name="adj" fmla="val 953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Welcome to Windows!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0054FB9-F03D-455E-8E27-379CE9EEF184}"/>
              </a:ext>
            </a:extLst>
          </p:cNvPr>
          <p:cNvSpPr/>
          <p:nvPr/>
        </p:nvSpPr>
        <p:spPr>
          <a:xfrm>
            <a:off x="2397085" y="2557602"/>
            <a:ext cx="7402407" cy="271212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77148F6-81E3-4A14-B809-77E8C6BACC34}"/>
              </a:ext>
            </a:extLst>
          </p:cNvPr>
          <p:cNvSpPr/>
          <p:nvPr/>
        </p:nvSpPr>
        <p:spPr>
          <a:xfrm>
            <a:off x="2249634" y="2109187"/>
            <a:ext cx="7686675" cy="343747"/>
          </a:xfrm>
          <a:prstGeom prst="rect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05A7247-7D56-4104-86E1-3740BB7F54CC}"/>
              </a:ext>
            </a:extLst>
          </p:cNvPr>
          <p:cNvSpPr/>
          <p:nvPr/>
        </p:nvSpPr>
        <p:spPr>
          <a:xfrm>
            <a:off x="9254825" y="1851637"/>
            <a:ext cx="196575" cy="14653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25298BF-1818-4AD6-A0BC-CFEBCD404C5A}"/>
              </a:ext>
            </a:extLst>
          </p:cNvPr>
          <p:cNvSpPr/>
          <p:nvPr/>
        </p:nvSpPr>
        <p:spPr>
          <a:xfrm>
            <a:off x="9452747" y="2557602"/>
            <a:ext cx="346745" cy="2712123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1D8165DE-6996-4BD9-A5A1-1C6473E8F4EC}"/>
              </a:ext>
            </a:extLst>
          </p:cNvPr>
          <p:cNvSpPr/>
          <p:nvPr/>
        </p:nvSpPr>
        <p:spPr>
          <a:xfrm>
            <a:off x="9509897" y="2765615"/>
            <a:ext cx="247650" cy="706962"/>
          </a:xfrm>
          <a:prstGeom prst="round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8" name="乘号 27">
            <a:extLst>
              <a:ext uri="{FF2B5EF4-FFF2-40B4-BE49-F238E27FC236}">
                <a16:creationId xmlns:a16="http://schemas.microsoft.com/office/drawing/2014/main" id="{4C3B086F-3747-4D31-BD8B-E2A1A24D76B6}"/>
              </a:ext>
            </a:extLst>
          </p:cNvPr>
          <p:cNvSpPr/>
          <p:nvPr/>
        </p:nvSpPr>
        <p:spPr>
          <a:xfrm>
            <a:off x="9569611" y="1768648"/>
            <a:ext cx="312513" cy="312513"/>
          </a:xfrm>
          <a:prstGeom prst="mathMultiply">
            <a:avLst>
              <a:gd name="adj1" fmla="val 42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E9B7DDA0-F407-4E97-A4D0-3D51DDB58C1F}"/>
              </a:ext>
            </a:extLst>
          </p:cNvPr>
          <p:cNvCxnSpPr>
            <a:cxnSpLocks/>
          </p:cNvCxnSpPr>
          <p:nvPr/>
        </p:nvCxnSpPr>
        <p:spPr>
          <a:xfrm>
            <a:off x="8842573" y="1930080"/>
            <a:ext cx="257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等腰三角形 29">
            <a:extLst>
              <a:ext uri="{FF2B5EF4-FFF2-40B4-BE49-F238E27FC236}">
                <a16:creationId xmlns:a16="http://schemas.microsoft.com/office/drawing/2014/main" id="{99FB638F-876E-4CDE-978B-2DC94385ED9F}"/>
              </a:ext>
            </a:extLst>
          </p:cNvPr>
          <p:cNvSpPr/>
          <p:nvPr/>
        </p:nvSpPr>
        <p:spPr>
          <a:xfrm>
            <a:off x="9541575" y="2612329"/>
            <a:ext cx="184293" cy="97235"/>
          </a:xfrm>
          <a:prstGeom prst="triangle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5F9000AB-A6C0-4E07-A4E4-0ABD4B3A67BD}"/>
              </a:ext>
            </a:extLst>
          </p:cNvPr>
          <p:cNvSpPr/>
          <p:nvPr/>
        </p:nvSpPr>
        <p:spPr>
          <a:xfrm rot="10800000">
            <a:off x="9533972" y="5109951"/>
            <a:ext cx="184293" cy="97235"/>
          </a:xfrm>
          <a:prstGeom prst="triangle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6FB78C01-501E-4A85-B9E2-1FBBAD4CA8E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4F5F7"/>
              </a:clrFrom>
              <a:clrTo>
                <a:srgbClr val="F4F5F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07785" y="2846941"/>
            <a:ext cx="7043615" cy="1025004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C2C2BE94-8836-4BE4-A554-7703D7164AEC}"/>
              </a:ext>
            </a:extLst>
          </p:cNvPr>
          <p:cNvSpPr txBox="1"/>
          <p:nvPr/>
        </p:nvSpPr>
        <p:spPr>
          <a:xfrm>
            <a:off x="3102179" y="4226818"/>
            <a:ext cx="6152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感谢 </a:t>
            </a:r>
            <a:r>
              <a:rPr lang="en-US" altLang="zh-CN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@</a:t>
            </a:r>
            <a:r>
              <a: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无籽西瓜没有瓜 提供的灵感！</a:t>
            </a:r>
          </a:p>
        </p:txBody>
      </p:sp>
    </p:spTree>
    <p:extLst>
      <p:ext uri="{BB962C8B-B14F-4D97-AF65-F5344CB8AC3E}">
        <p14:creationId xmlns:p14="http://schemas.microsoft.com/office/powerpoint/2010/main" val="3610414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0837AAF-B834-C40A-1394-FDED4183D69F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76250" y="0"/>
            <a:ext cx="10859496" cy="43855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Title</a:t>
            </a:r>
            <a:endParaRPr lang="zh-CN" altLang="en-US" sz="2800" dirty="0">
              <a:solidFill>
                <a:schemeClr val="bg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rgbClr val="00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OptionA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OptionB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OptionC</a:t>
            </a:r>
            <a:endParaRPr lang="zh-CN" altLang="en-US" sz="2800" dirty="0">
              <a:solidFill>
                <a:schemeClr val="tx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30123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Windows 2.x UI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FAE83B-1B6B-45C0-B618-44B2935F9EA6}"/>
              </a:ext>
            </a:extLst>
          </p:cNvPr>
          <p:cNvSpPr/>
          <p:nvPr/>
        </p:nvSpPr>
        <p:spPr>
          <a:xfrm>
            <a:off x="11843137" y="873333"/>
            <a:ext cx="346745" cy="4720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345406"/>
            <a:ext cx="346745" cy="502800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984F5F7-F94B-481A-BBAE-E78FB80F3D3D}"/>
              </a:ext>
            </a:extLst>
          </p:cNvPr>
          <p:cNvSpPr/>
          <p:nvPr/>
        </p:nvSpPr>
        <p:spPr>
          <a:xfrm>
            <a:off x="11843137" y="1345406"/>
            <a:ext cx="346745" cy="523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53835" y="176315"/>
            <a:ext cx="356905" cy="889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875300" y="912714"/>
            <a:ext cx="282252" cy="38666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83EF55D-E0AB-43DA-8194-AC20710D1D84}"/>
              </a:ext>
            </a:extLst>
          </p:cNvPr>
          <p:cNvSpPr/>
          <p:nvPr/>
        </p:nvSpPr>
        <p:spPr>
          <a:xfrm flipV="1">
            <a:off x="11843137" y="6380061"/>
            <a:ext cx="346745" cy="4720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sp>
        <p:nvSpPr>
          <p:cNvPr id="19" name="箭头: 上 18">
            <a:extLst>
              <a:ext uri="{FF2B5EF4-FFF2-40B4-BE49-F238E27FC236}">
                <a16:creationId xmlns:a16="http://schemas.microsoft.com/office/drawing/2014/main" id="{1E48E4C6-AFE3-4420-A724-B96DF8630424}"/>
              </a:ext>
            </a:extLst>
          </p:cNvPr>
          <p:cNvSpPr/>
          <p:nvPr/>
        </p:nvSpPr>
        <p:spPr>
          <a:xfrm flipV="1">
            <a:off x="11875300" y="6419442"/>
            <a:ext cx="282252" cy="38666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6C86DB7-B13E-4548-9C15-879F62A9211A}"/>
              </a:ext>
            </a:extLst>
          </p:cNvPr>
          <p:cNvSpPr/>
          <p:nvPr/>
        </p:nvSpPr>
        <p:spPr>
          <a:xfrm>
            <a:off x="11764318" y="6554"/>
            <a:ext cx="418896" cy="4188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8" name="箭头: 上 27">
            <a:extLst>
              <a:ext uri="{FF2B5EF4-FFF2-40B4-BE49-F238E27FC236}">
                <a16:creationId xmlns:a16="http://schemas.microsoft.com/office/drawing/2014/main" id="{70F2F4B2-D4EF-4381-97DE-4421D4F352AF}"/>
              </a:ext>
            </a:extLst>
          </p:cNvPr>
          <p:cNvSpPr/>
          <p:nvPr/>
        </p:nvSpPr>
        <p:spPr>
          <a:xfrm flipV="1">
            <a:off x="11444780" y="46300"/>
            <a:ext cx="210504" cy="346228"/>
          </a:xfrm>
          <a:prstGeom prst="upArrow">
            <a:avLst>
              <a:gd name="adj1" fmla="val 50000"/>
              <a:gd name="adj2" fmla="val 36932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9" name="箭头: 上 28">
            <a:extLst>
              <a:ext uri="{FF2B5EF4-FFF2-40B4-BE49-F238E27FC236}">
                <a16:creationId xmlns:a16="http://schemas.microsoft.com/office/drawing/2014/main" id="{0731AB97-FFE6-45CF-922F-0BF0F3A39291}"/>
              </a:ext>
            </a:extLst>
          </p:cNvPr>
          <p:cNvSpPr/>
          <p:nvPr/>
        </p:nvSpPr>
        <p:spPr>
          <a:xfrm rot="10800000" flipV="1">
            <a:off x="11868514" y="46300"/>
            <a:ext cx="210504" cy="346228"/>
          </a:xfrm>
          <a:prstGeom prst="upArrow">
            <a:avLst>
              <a:gd name="adj1" fmla="val 50000"/>
              <a:gd name="adj2" fmla="val 36932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082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C7F253-7D98-229A-3CD8-32BE3309981B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76250" y="0"/>
            <a:ext cx="10859496" cy="438556"/>
          </a:xfrm>
          <a:prstGeom prst="rect">
            <a:avLst/>
          </a:prstGeom>
          <a:solidFill>
            <a:srgbClr val="FF5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Title</a:t>
            </a:r>
            <a:endParaRPr lang="zh-CN" altLang="en-US" sz="2800" dirty="0">
              <a:solidFill>
                <a:schemeClr val="bg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rgbClr val="00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OptionA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OptionB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OptionC</a:t>
            </a:r>
            <a:endParaRPr lang="zh-CN" altLang="en-US" sz="2800" dirty="0">
              <a:solidFill>
                <a:schemeClr val="tx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8301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Windows 3.0 Build 14 UI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FAE83B-1B6B-45C0-B618-44B2935F9EA6}"/>
              </a:ext>
            </a:extLst>
          </p:cNvPr>
          <p:cNvSpPr/>
          <p:nvPr/>
        </p:nvSpPr>
        <p:spPr>
          <a:xfrm>
            <a:off x="11843137" y="873333"/>
            <a:ext cx="346745" cy="4720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345406"/>
            <a:ext cx="346745" cy="502800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984F5F7-F94B-481A-BBAE-E78FB80F3D3D}"/>
              </a:ext>
            </a:extLst>
          </p:cNvPr>
          <p:cNvSpPr/>
          <p:nvPr/>
        </p:nvSpPr>
        <p:spPr>
          <a:xfrm>
            <a:off x="11843137" y="1345406"/>
            <a:ext cx="346745" cy="523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53835" y="176315"/>
            <a:ext cx="356905" cy="889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875300" y="912714"/>
            <a:ext cx="282252" cy="38666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83EF55D-E0AB-43DA-8194-AC20710D1D84}"/>
              </a:ext>
            </a:extLst>
          </p:cNvPr>
          <p:cNvSpPr/>
          <p:nvPr/>
        </p:nvSpPr>
        <p:spPr>
          <a:xfrm flipV="1">
            <a:off x="11843137" y="6380061"/>
            <a:ext cx="346745" cy="4720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sp>
        <p:nvSpPr>
          <p:cNvPr id="19" name="箭头: 上 18">
            <a:extLst>
              <a:ext uri="{FF2B5EF4-FFF2-40B4-BE49-F238E27FC236}">
                <a16:creationId xmlns:a16="http://schemas.microsoft.com/office/drawing/2014/main" id="{1E48E4C6-AFE3-4420-A724-B96DF8630424}"/>
              </a:ext>
            </a:extLst>
          </p:cNvPr>
          <p:cNvSpPr/>
          <p:nvPr/>
        </p:nvSpPr>
        <p:spPr>
          <a:xfrm flipV="1">
            <a:off x="11875300" y="6419442"/>
            <a:ext cx="282252" cy="38666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6C86DB7-B13E-4548-9C15-879F62A9211A}"/>
              </a:ext>
            </a:extLst>
          </p:cNvPr>
          <p:cNvSpPr/>
          <p:nvPr/>
        </p:nvSpPr>
        <p:spPr>
          <a:xfrm>
            <a:off x="11764318" y="6554"/>
            <a:ext cx="418896" cy="4188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8" name="箭头: 上 27">
            <a:extLst>
              <a:ext uri="{FF2B5EF4-FFF2-40B4-BE49-F238E27FC236}">
                <a16:creationId xmlns:a16="http://schemas.microsoft.com/office/drawing/2014/main" id="{70F2F4B2-D4EF-4381-97DE-4421D4F352AF}"/>
              </a:ext>
            </a:extLst>
          </p:cNvPr>
          <p:cNvSpPr/>
          <p:nvPr/>
        </p:nvSpPr>
        <p:spPr>
          <a:xfrm flipV="1">
            <a:off x="11444780" y="46300"/>
            <a:ext cx="210504" cy="346228"/>
          </a:xfrm>
          <a:prstGeom prst="upArrow">
            <a:avLst>
              <a:gd name="adj1" fmla="val 50000"/>
              <a:gd name="adj2" fmla="val 36932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9" name="箭头: 上 28">
            <a:extLst>
              <a:ext uri="{FF2B5EF4-FFF2-40B4-BE49-F238E27FC236}">
                <a16:creationId xmlns:a16="http://schemas.microsoft.com/office/drawing/2014/main" id="{0731AB97-FFE6-45CF-922F-0BF0F3A39291}"/>
              </a:ext>
            </a:extLst>
          </p:cNvPr>
          <p:cNvSpPr/>
          <p:nvPr/>
        </p:nvSpPr>
        <p:spPr>
          <a:xfrm rot="10800000" flipV="1">
            <a:off x="11868514" y="46300"/>
            <a:ext cx="210504" cy="346228"/>
          </a:xfrm>
          <a:prstGeom prst="upArrow">
            <a:avLst>
              <a:gd name="adj1" fmla="val 50000"/>
              <a:gd name="adj2" fmla="val 36932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88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4EC5183-802A-D78A-0CFB-6D3D92BE47E0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A5CA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501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3.0 Build 33 ~ RC6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775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690B848-B277-D330-32A0-7517888029F0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004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2347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3.0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273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34D4E94-BD8F-38D2-53E9-6C2D1AE67D9B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5580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35461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3.0A ~ 3.02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88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FDA86FA-2C90-B949-1CC6-91681EAA164A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004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3709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3.1 Build 026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920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E3E3676-203E-9233-C484-513473E2F553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A5CA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3807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3.1 Build 034f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891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474CC25-DAEF-D01D-FE91-8CD87BC6E740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004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3871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3.1 Build 043e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704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A3A7555-A674-4CEA-F0C8-A0D03ECFB83B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0055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190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NT 1.0 Build 196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144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A7099E0-2E9C-D93A-0076-1E25167E1593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5580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190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NT 1.0 Build 205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727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8">
            <a:extLst>
              <a:ext uri="{FF2B5EF4-FFF2-40B4-BE49-F238E27FC236}">
                <a16:creationId xmlns:a16="http://schemas.microsoft.com/office/drawing/2014/main" id="{146488EA-73B8-4E1A-BD43-5438422B5E58}"/>
              </a:ext>
            </a:extLst>
          </p:cNvPr>
          <p:cNvSpPr txBox="1">
            <a:spLocks/>
          </p:cNvSpPr>
          <p:nvPr/>
        </p:nvSpPr>
        <p:spPr>
          <a:xfrm>
            <a:off x="684212" y="685799"/>
            <a:ext cx="8001000" cy="2971801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/>
              <a:t>Windows UI </a:t>
            </a:r>
            <a:r>
              <a:rPr lang="zh-CN" altLang="en-US" sz="4800" dirty="0"/>
              <a:t>发展史</a:t>
            </a:r>
            <a:br>
              <a:rPr lang="en-US" altLang="zh-CN" dirty="0"/>
            </a:br>
            <a:r>
              <a:rPr lang="en-US" altLang="zh-CN" sz="1600" dirty="0"/>
              <a:t>Version 3.1 Released</a:t>
            </a:r>
            <a:endParaRPr lang="zh-CN" altLang="en-US" dirty="0"/>
          </a:p>
        </p:txBody>
      </p:sp>
      <p:sp>
        <p:nvSpPr>
          <p:cNvPr id="23" name="副标题 9">
            <a:extLst>
              <a:ext uri="{FF2B5EF4-FFF2-40B4-BE49-F238E27FC236}">
                <a16:creationId xmlns:a16="http://schemas.microsoft.com/office/drawing/2014/main" id="{B6895AF7-41C2-40DD-AFF9-2346F62DDEF6}"/>
              </a:ext>
            </a:extLst>
          </p:cNvPr>
          <p:cNvSpPr txBox="1">
            <a:spLocks/>
          </p:cNvSpPr>
          <p:nvPr/>
        </p:nvSpPr>
        <p:spPr>
          <a:xfrm>
            <a:off x="684212" y="3843867"/>
            <a:ext cx="6400800" cy="19473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900" dirty="0"/>
              <a:t>作者：</a:t>
            </a:r>
            <a:r>
              <a:rPr lang="en-US" altLang="zh-CN" sz="1900" dirty="0"/>
              <a:t>ExemExp</a:t>
            </a:r>
          </a:p>
          <a:p>
            <a:pPr marL="0" indent="0">
              <a:buNone/>
            </a:pPr>
            <a:r>
              <a:rPr lang="zh-CN" altLang="en-US" sz="1900" dirty="0"/>
              <a:t>对于</a:t>
            </a:r>
            <a:r>
              <a:rPr lang="en-US" altLang="zh-CN" sz="1900" dirty="0"/>
              <a:t> Windows 2000 </a:t>
            </a:r>
            <a:r>
              <a:rPr lang="zh-CN" altLang="en-US" sz="1900" dirty="0"/>
              <a:t>及更高版本的</a:t>
            </a:r>
            <a:r>
              <a:rPr lang="en-US" altLang="zh-CN" sz="1900" dirty="0"/>
              <a:t> NT </a:t>
            </a:r>
            <a:r>
              <a:rPr lang="zh-CN" altLang="en-US" sz="1900" dirty="0"/>
              <a:t>系统，将以开发代号作为测试版名称。</a:t>
            </a:r>
            <a:endParaRPr lang="en-US" altLang="zh-CN" sz="1900" dirty="0"/>
          </a:p>
          <a:p>
            <a:pPr marL="0" indent="0">
              <a:buNone/>
            </a:pPr>
            <a:r>
              <a:rPr lang="zh-CN" altLang="en-US" sz="1900" dirty="0"/>
              <a:t>当系统有</a:t>
            </a:r>
            <a:r>
              <a:rPr lang="en-US" altLang="zh-CN" sz="1900" dirty="0"/>
              <a:t> Aero </a:t>
            </a:r>
            <a:r>
              <a:rPr lang="zh-CN" altLang="en-US" sz="1900" dirty="0"/>
              <a:t>或</a:t>
            </a:r>
            <a:r>
              <a:rPr lang="en-US" altLang="zh-CN" sz="1900" dirty="0"/>
              <a:t> Metro </a:t>
            </a:r>
            <a:r>
              <a:rPr lang="zh-CN" altLang="en-US" sz="1900" dirty="0"/>
              <a:t>时将默认展示。</a:t>
            </a:r>
            <a:endParaRPr lang="en-US" altLang="zh-CN" sz="1900" dirty="0"/>
          </a:p>
          <a:p>
            <a:pPr marL="0" indent="0">
              <a:buNone/>
            </a:pPr>
            <a:r>
              <a:rPr lang="zh-CN" altLang="en-US" sz="1900" dirty="0"/>
              <a:t>会展示系统默认壁纸更换带来的颜色变动。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B2395490-8BDA-4B69-A7E1-069EE47BE81B}"/>
              </a:ext>
            </a:extLst>
          </p:cNvPr>
          <p:cNvSpPr/>
          <p:nvPr/>
        </p:nvSpPr>
        <p:spPr>
          <a:xfrm>
            <a:off x="5633334" y="7314745"/>
            <a:ext cx="914480" cy="699989"/>
          </a:xfrm>
          <a:prstGeom prst="roundRect">
            <a:avLst>
              <a:gd name="adj" fmla="val 953"/>
            </a:avLst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0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9B52C33-C1A1-499A-B78B-C1CF4507F89E}"/>
              </a:ext>
            </a:extLst>
          </p:cNvPr>
          <p:cNvSpPr/>
          <p:nvPr/>
        </p:nvSpPr>
        <p:spPr>
          <a:xfrm>
            <a:off x="5644186" y="7439025"/>
            <a:ext cx="850647" cy="575709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7C5B9077-AF4E-466B-99AA-73527ACE9827}"/>
              </a:ext>
            </a:extLst>
          </p:cNvPr>
          <p:cNvSpPr/>
          <p:nvPr/>
        </p:nvSpPr>
        <p:spPr>
          <a:xfrm>
            <a:off x="5633334" y="7311886"/>
            <a:ext cx="914480" cy="127137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0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573DFD5C-60CD-423C-96B9-B83C114E93C4}"/>
              </a:ext>
            </a:extLst>
          </p:cNvPr>
          <p:cNvSpPr/>
          <p:nvPr/>
        </p:nvSpPr>
        <p:spPr>
          <a:xfrm>
            <a:off x="6362994" y="7369017"/>
            <a:ext cx="45719" cy="45719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1E80B45-59C7-49CA-839A-E7BA99D63A4B}"/>
              </a:ext>
            </a:extLst>
          </p:cNvPr>
          <p:cNvSpPr/>
          <p:nvPr/>
        </p:nvSpPr>
        <p:spPr>
          <a:xfrm>
            <a:off x="6494834" y="7439023"/>
            <a:ext cx="52980" cy="57571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solidFill>
                <a:srgbClr val="FFFFFF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BE5EF591-FAA8-4C24-B039-42585CDB3452}"/>
              </a:ext>
            </a:extLst>
          </p:cNvPr>
          <p:cNvSpPr/>
          <p:nvPr/>
        </p:nvSpPr>
        <p:spPr>
          <a:xfrm>
            <a:off x="6502095" y="7551133"/>
            <a:ext cx="45719" cy="133677"/>
          </a:xfrm>
          <a:prstGeom prst="roundRect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solidFill>
                <a:srgbClr val="FFFFFF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30" name="乘号 29">
            <a:extLst>
              <a:ext uri="{FF2B5EF4-FFF2-40B4-BE49-F238E27FC236}">
                <a16:creationId xmlns:a16="http://schemas.microsoft.com/office/drawing/2014/main" id="{964AE30E-1B59-455F-99E4-45C40C45B7DF}"/>
              </a:ext>
            </a:extLst>
          </p:cNvPr>
          <p:cNvSpPr/>
          <p:nvPr/>
        </p:nvSpPr>
        <p:spPr>
          <a:xfrm>
            <a:off x="6473319" y="7355644"/>
            <a:ext cx="45719" cy="59092"/>
          </a:xfrm>
          <a:prstGeom prst="mathMultiply">
            <a:avLst>
              <a:gd name="adj1" fmla="val 4202"/>
            </a:avLst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4070DDD6-BFA3-45FB-A233-A1CAD7FDDFBB}"/>
              </a:ext>
            </a:extLst>
          </p:cNvPr>
          <p:cNvCxnSpPr>
            <a:cxnSpLocks/>
          </p:cNvCxnSpPr>
          <p:nvPr/>
        </p:nvCxnSpPr>
        <p:spPr>
          <a:xfrm>
            <a:off x="6270299" y="7372487"/>
            <a:ext cx="3059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等腰三角形 31">
            <a:extLst>
              <a:ext uri="{FF2B5EF4-FFF2-40B4-BE49-F238E27FC236}">
                <a16:creationId xmlns:a16="http://schemas.microsoft.com/office/drawing/2014/main" id="{C79B1B81-1EBC-4BEE-9DF8-73CE1764FB86}"/>
              </a:ext>
            </a:extLst>
          </p:cNvPr>
          <p:cNvSpPr/>
          <p:nvPr/>
        </p:nvSpPr>
        <p:spPr>
          <a:xfrm>
            <a:off x="6502095" y="7474049"/>
            <a:ext cx="45719" cy="45719"/>
          </a:xfrm>
          <a:prstGeom prst="triangle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3" name="等腰三角形 32">
            <a:extLst>
              <a:ext uri="{FF2B5EF4-FFF2-40B4-BE49-F238E27FC236}">
                <a16:creationId xmlns:a16="http://schemas.microsoft.com/office/drawing/2014/main" id="{35D7E132-A93D-4850-AA08-E0939ED7E432}"/>
              </a:ext>
            </a:extLst>
          </p:cNvPr>
          <p:cNvSpPr/>
          <p:nvPr/>
        </p:nvSpPr>
        <p:spPr>
          <a:xfrm rot="10800000">
            <a:off x="6505685" y="7957861"/>
            <a:ext cx="52981" cy="45719"/>
          </a:xfrm>
          <a:prstGeom prst="triangle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427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18E04CF-B779-1627-ED7E-073ACC2007F8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A5CA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6315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3.1 Build 060 ~ 141 UI</a:t>
            </a:r>
          </a:p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3.1 RTM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892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57E9A95-25A5-3056-7801-EA38F9D02A42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0055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6880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NT 1.0 Build 239 ~ NT 3.1 Build 297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359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210BB5D-4B7A-24FA-5E5C-EEBEFD522647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004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77381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NT 3.1 Build 340 ~ NT 3.51 Service Pack 5 UI</a:t>
            </a:r>
          </a:p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3.1 Build 141 ~ 3.2 Build 153RC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242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9DF0F92-9E52-172A-BC97-282A98F02210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946E014-FBC9-4AD0-8BD3-9B0A5908548A}"/>
              </a:ext>
            </a:extLst>
          </p:cNvPr>
          <p:cNvSpPr/>
          <p:nvPr/>
        </p:nvSpPr>
        <p:spPr>
          <a:xfrm>
            <a:off x="-8156" y="0"/>
            <a:ext cx="418896" cy="425450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0925006" cy="438556"/>
          </a:xfrm>
          <a:prstGeom prst="rect">
            <a:avLst/>
          </a:prstGeom>
          <a:solidFill>
            <a:srgbClr val="A5CA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3084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3.2 RTM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764318" y="10206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5EB0B137-7C49-45B8-A776-6458E4C78D10}"/>
              </a:ext>
            </a:extLst>
          </p:cNvPr>
          <p:cNvSpPr/>
          <p:nvPr/>
        </p:nvSpPr>
        <p:spPr>
          <a:xfrm>
            <a:off x="11882436" y="147082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719E6216-8D3F-4A09-A458-2BA2EA8653D4}"/>
              </a:ext>
            </a:extLst>
          </p:cNvPr>
          <p:cNvSpPr/>
          <p:nvPr/>
        </p:nvSpPr>
        <p:spPr>
          <a:xfrm rot="10800000">
            <a:off x="11461977" y="192205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551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1779058" cy="438556"/>
          </a:xfrm>
          <a:prstGeom prst="rect">
            <a:avLst/>
          </a:prstGeom>
          <a:solidFill>
            <a:srgbClr val="0000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3600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95 Build 58s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FBBF81F-61DA-447D-89A2-2E5445A779CC}"/>
              </a:ext>
            </a:extLst>
          </p:cNvPr>
          <p:cNvSpPr/>
          <p:nvPr/>
        </p:nvSpPr>
        <p:spPr>
          <a:xfrm>
            <a:off x="1218" y="19731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D872033-3706-8CF2-4725-DC1E0A9DB6DC}"/>
              </a:ext>
            </a:extLst>
          </p:cNvPr>
          <p:cNvSpPr/>
          <p:nvPr/>
        </p:nvSpPr>
        <p:spPr>
          <a:xfrm>
            <a:off x="115027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4F9642B-D928-8E30-CDF3-4EB3A92259F5}"/>
              </a:ext>
            </a:extLst>
          </p:cNvPr>
          <p:cNvSpPr/>
          <p:nvPr/>
        </p:nvSpPr>
        <p:spPr>
          <a:xfrm>
            <a:off x="118252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A64A99-9DA3-CECC-3EA7-37462E2DC89A}"/>
              </a:ext>
            </a:extLst>
          </p:cNvPr>
          <p:cNvSpPr/>
          <p:nvPr/>
        </p:nvSpPr>
        <p:spPr>
          <a:xfrm>
            <a:off x="115425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E71ABBA6-B552-A17E-2165-3FB255A678FA}"/>
              </a:ext>
            </a:extLst>
          </p:cNvPr>
          <p:cNvGrpSpPr/>
          <p:nvPr/>
        </p:nvGrpSpPr>
        <p:grpSpPr>
          <a:xfrm>
            <a:off x="11882841" y="150076"/>
            <a:ext cx="156759" cy="158264"/>
            <a:chOff x="11814246" y="83945"/>
            <a:chExt cx="304998" cy="270339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C77764C-3F45-6837-82CC-B085E2CA4618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C20A03F-BB27-79F8-5E07-898CE0823F89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44147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10358" y="0"/>
            <a:ext cx="12200156" cy="6858000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10740" y="0"/>
            <a:ext cx="11789416" cy="438556"/>
          </a:xfrm>
          <a:prstGeom prst="rect">
            <a:avLst/>
          </a:prstGeom>
          <a:solidFill>
            <a:srgbClr val="00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389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95 Build 73f ~ 73g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FBBF81F-61DA-447D-89A2-2E5445A779CC}"/>
              </a:ext>
            </a:extLst>
          </p:cNvPr>
          <p:cNvSpPr/>
          <p:nvPr/>
        </p:nvSpPr>
        <p:spPr>
          <a:xfrm>
            <a:off x="1218" y="19731"/>
            <a:ext cx="415244" cy="415244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65492" y="190551"/>
            <a:ext cx="261925" cy="5090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E5799CD-ED28-A04C-355A-85E75D9B1A27}"/>
              </a:ext>
            </a:extLst>
          </p:cNvPr>
          <p:cNvSpPr/>
          <p:nvPr/>
        </p:nvSpPr>
        <p:spPr>
          <a:xfrm>
            <a:off x="115027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80EECB9-2A77-22B0-1FB9-7F1273F74E55}"/>
              </a:ext>
            </a:extLst>
          </p:cNvPr>
          <p:cNvSpPr/>
          <p:nvPr/>
        </p:nvSpPr>
        <p:spPr>
          <a:xfrm>
            <a:off x="118252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23E1641-E11B-846A-99AB-9B21072D78DE}"/>
              </a:ext>
            </a:extLst>
          </p:cNvPr>
          <p:cNvSpPr/>
          <p:nvPr/>
        </p:nvSpPr>
        <p:spPr>
          <a:xfrm>
            <a:off x="115425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7AE0604-ECBD-0E28-DF67-5F7CA0B5BD32}"/>
              </a:ext>
            </a:extLst>
          </p:cNvPr>
          <p:cNvGrpSpPr/>
          <p:nvPr/>
        </p:nvGrpSpPr>
        <p:grpSpPr>
          <a:xfrm>
            <a:off x="11882841" y="150076"/>
            <a:ext cx="156759" cy="158264"/>
            <a:chOff x="11814246" y="83945"/>
            <a:chExt cx="304998" cy="27033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C605B0A-66A1-5AEF-6126-799E104F4628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AE365A1-2D6C-1728-11FC-95D56ECE0E53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0384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10358" y="0"/>
            <a:ext cx="12200156" cy="6858000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0" y="0"/>
            <a:ext cx="12200156" cy="438556"/>
          </a:xfrm>
          <a:prstGeom prst="rect">
            <a:avLst/>
          </a:prstGeom>
          <a:solidFill>
            <a:srgbClr val="00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304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95 Build 81 ~ 89e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E13AB6D-DD45-51DC-7B28-08BA6B50591F}"/>
              </a:ext>
            </a:extLst>
          </p:cNvPr>
          <p:cNvSpPr/>
          <p:nvPr/>
        </p:nvSpPr>
        <p:spPr>
          <a:xfrm>
            <a:off x="111979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504AFBB-C730-5291-6E16-AFCD961F4DA0}"/>
              </a:ext>
            </a:extLst>
          </p:cNvPr>
          <p:cNvSpPr/>
          <p:nvPr/>
        </p:nvSpPr>
        <p:spPr>
          <a:xfrm>
            <a:off x="115204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183006D-42D2-C47D-EE9E-22E32CB584B1}"/>
              </a:ext>
            </a:extLst>
          </p:cNvPr>
          <p:cNvSpPr/>
          <p:nvPr/>
        </p:nvSpPr>
        <p:spPr>
          <a:xfrm>
            <a:off x="112377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E892791-E7AE-9FDA-02BE-5FB8BB85FFB0}"/>
              </a:ext>
            </a:extLst>
          </p:cNvPr>
          <p:cNvGrpSpPr/>
          <p:nvPr/>
        </p:nvGrpSpPr>
        <p:grpSpPr>
          <a:xfrm>
            <a:off x="11578041" y="150076"/>
            <a:ext cx="156759" cy="158264"/>
            <a:chOff x="11814246" y="83945"/>
            <a:chExt cx="304998" cy="27033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322269E-090F-2E0E-1BF9-DAF30FB71D6C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B609FA3-D020-6FD3-1B58-2591B9E5F7FE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E2580739-4B6E-44C9-C794-B121B7F4BF9D}"/>
              </a:ext>
            </a:extLst>
          </p:cNvPr>
          <p:cNvSpPr/>
          <p:nvPr/>
        </p:nvSpPr>
        <p:spPr>
          <a:xfrm>
            <a:off x="1184305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MS Shell Dlg" panose="020B0604020202020204" pitchFamily="34" charset="0"/>
                <a:cs typeface="MS Shell Dlg" panose="020B0604020202020204" pitchFamily="34" charset="0"/>
              </a:rPr>
              <a:t>X</a:t>
            </a:r>
            <a:endParaRPr lang="zh-CN" altLang="en-US" sz="2000" b="1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502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10358" y="0"/>
            <a:ext cx="12200156" cy="6858000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0" y="0"/>
            <a:ext cx="12189798" cy="438556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3600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95 Build 90c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CE868F9-65A3-74F1-0E44-F0F3742BE37E}"/>
              </a:ext>
            </a:extLst>
          </p:cNvPr>
          <p:cNvSpPr/>
          <p:nvPr/>
        </p:nvSpPr>
        <p:spPr>
          <a:xfrm>
            <a:off x="111979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D0B846E-00A0-ECC2-0B7E-4373A6A458FA}"/>
              </a:ext>
            </a:extLst>
          </p:cNvPr>
          <p:cNvSpPr/>
          <p:nvPr/>
        </p:nvSpPr>
        <p:spPr>
          <a:xfrm>
            <a:off x="115204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44A1550-B43E-C98B-ECE7-ED12A3EBDF60}"/>
              </a:ext>
            </a:extLst>
          </p:cNvPr>
          <p:cNvSpPr/>
          <p:nvPr/>
        </p:nvSpPr>
        <p:spPr>
          <a:xfrm>
            <a:off x="112377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CA54DD8-50F3-65D2-83B1-5277FD61B928}"/>
              </a:ext>
            </a:extLst>
          </p:cNvPr>
          <p:cNvGrpSpPr/>
          <p:nvPr/>
        </p:nvGrpSpPr>
        <p:grpSpPr>
          <a:xfrm>
            <a:off x="11578041" y="150076"/>
            <a:ext cx="156759" cy="158264"/>
            <a:chOff x="11814246" y="83945"/>
            <a:chExt cx="304998" cy="27033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B29578B-6497-1E2A-B1BB-467C2EDDCE66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241516A-1B07-C175-7C7C-AF8C473D5542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12A88F21-5A05-AE36-F419-98B37CD677B2}"/>
              </a:ext>
            </a:extLst>
          </p:cNvPr>
          <p:cNvSpPr/>
          <p:nvPr/>
        </p:nvSpPr>
        <p:spPr>
          <a:xfrm>
            <a:off x="1184305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MS Shell Dlg" panose="020B0604020202020204" pitchFamily="34" charset="0"/>
                <a:cs typeface="MS Shell Dlg" panose="020B0604020202020204" pitchFamily="34" charset="0"/>
              </a:rPr>
              <a:t>X</a:t>
            </a:r>
            <a:endParaRPr lang="zh-CN" altLang="en-US" sz="2000" b="1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1804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10358" y="0"/>
            <a:ext cx="12200156" cy="6858000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0" y="0"/>
            <a:ext cx="12189798" cy="438556"/>
          </a:xfrm>
          <a:prstGeom prst="rect">
            <a:avLst/>
          </a:prstGeom>
          <a:solidFill>
            <a:srgbClr val="00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3446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95 Build 99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E733452-3476-F264-D952-627679D989D4}"/>
              </a:ext>
            </a:extLst>
          </p:cNvPr>
          <p:cNvSpPr/>
          <p:nvPr/>
        </p:nvSpPr>
        <p:spPr>
          <a:xfrm>
            <a:off x="111979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6639583-323C-B098-8E30-E5C8B7B9081F}"/>
              </a:ext>
            </a:extLst>
          </p:cNvPr>
          <p:cNvSpPr/>
          <p:nvPr/>
        </p:nvSpPr>
        <p:spPr>
          <a:xfrm>
            <a:off x="115204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D808F5E-190A-5602-9E5F-F2B5BFB6460F}"/>
              </a:ext>
            </a:extLst>
          </p:cNvPr>
          <p:cNvSpPr/>
          <p:nvPr/>
        </p:nvSpPr>
        <p:spPr>
          <a:xfrm>
            <a:off x="112377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CBCD64E-6126-029C-45D7-518348673A68}"/>
              </a:ext>
            </a:extLst>
          </p:cNvPr>
          <p:cNvGrpSpPr/>
          <p:nvPr/>
        </p:nvGrpSpPr>
        <p:grpSpPr>
          <a:xfrm>
            <a:off x="11578041" y="150076"/>
            <a:ext cx="156759" cy="158264"/>
            <a:chOff x="11814246" y="83945"/>
            <a:chExt cx="304998" cy="27033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47761A7-9952-5E3C-D01D-0AF42A993F5C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647853B1-DF26-B87F-FD5D-EAB37B18ABCD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C19CC35C-6277-375C-5172-738A415F3F30}"/>
              </a:ext>
            </a:extLst>
          </p:cNvPr>
          <p:cNvSpPr/>
          <p:nvPr/>
        </p:nvSpPr>
        <p:spPr>
          <a:xfrm>
            <a:off x="1184305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MS Shell Dlg" panose="020B0604020202020204" pitchFamily="34" charset="0"/>
                <a:cs typeface="MS Shell Dlg" panose="020B0604020202020204" pitchFamily="34" charset="0"/>
              </a:rPr>
              <a:t>X</a:t>
            </a:r>
            <a:endParaRPr lang="zh-CN" altLang="en-US" sz="2000" b="1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746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10358" y="0"/>
            <a:ext cx="12200156" cy="6858000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0" y="0"/>
            <a:ext cx="12189798" cy="438556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71769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95 Build 116 ~ Windows 98 Build 1410 UI</a:t>
            </a:r>
          </a:p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NT 4.0 Build 1130 ~ NT 5.0 Build 1592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69345E5-0B21-65D7-2FDE-FFCADAFA3FA2}"/>
              </a:ext>
            </a:extLst>
          </p:cNvPr>
          <p:cNvSpPr/>
          <p:nvPr/>
        </p:nvSpPr>
        <p:spPr>
          <a:xfrm>
            <a:off x="111979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D55236A-6E17-A468-EF95-93A1FC6503B3}"/>
              </a:ext>
            </a:extLst>
          </p:cNvPr>
          <p:cNvSpPr/>
          <p:nvPr/>
        </p:nvSpPr>
        <p:spPr>
          <a:xfrm>
            <a:off x="115204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B896828-E8F5-C7AF-40CB-9C252B9CB6BB}"/>
              </a:ext>
            </a:extLst>
          </p:cNvPr>
          <p:cNvSpPr/>
          <p:nvPr/>
        </p:nvSpPr>
        <p:spPr>
          <a:xfrm>
            <a:off x="112377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D34B927-022C-836F-0724-416DB04D3043}"/>
              </a:ext>
            </a:extLst>
          </p:cNvPr>
          <p:cNvGrpSpPr/>
          <p:nvPr/>
        </p:nvGrpSpPr>
        <p:grpSpPr>
          <a:xfrm>
            <a:off x="11578041" y="150076"/>
            <a:ext cx="156759" cy="158264"/>
            <a:chOff x="11814246" y="83945"/>
            <a:chExt cx="304998" cy="27033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259F06DD-798C-B090-E023-7F37F5F8295F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580DA15-799E-14D6-54CC-3D395F222D26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55821499-447B-86EC-6D53-D4742E4CB836}"/>
              </a:ext>
            </a:extLst>
          </p:cNvPr>
          <p:cNvSpPr/>
          <p:nvPr/>
        </p:nvSpPr>
        <p:spPr>
          <a:xfrm>
            <a:off x="1184305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MS Shell Dlg" panose="020B0604020202020204" pitchFamily="34" charset="0"/>
                <a:cs typeface="MS Shell Dlg" panose="020B0604020202020204" pitchFamily="34" charset="0"/>
              </a:rPr>
              <a:t>X</a:t>
            </a:r>
            <a:endParaRPr lang="zh-CN" altLang="en-US" sz="2000" b="1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858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3311269-6AD2-0090-C981-3CAE8E4868CF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57204" y="0"/>
            <a:ext cx="11734796" cy="4254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Title</a:t>
            </a:r>
            <a:endParaRPr lang="zh-CN" altLang="en-US" sz="2800" dirty="0"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7F230C6-B594-4F7F-9069-D5BB17982E3F}"/>
              </a:ext>
            </a:extLst>
          </p:cNvPr>
          <p:cNvSpPr/>
          <p:nvPr/>
        </p:nvSpPr>
        <p:spPr>
          <a:xfrm>
            <a:off x="40949" y="155316"/>
            <a:ext cx="384142" cy="244967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OptionA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OptionB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OptionC</a:t>
            </a:r>
            <a:endParaRPr lang="zh-CN" altLang="en-US" sz="2800" dirty="0">
              <a:solidFill>
                <a:schemeClr val="tx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52341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Windows 0.01 Byte Demo UI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FAE83B-1B6B-45C0-B618-44B2935F9EA6}"/>
              </a:ext>
            </a:extLst>
          </p:cNvPr>
          <p:cNvSpPr/>
          <p:nvPr/>
        </p:nvSpPr>
        <p:spPr>
          <a:xfrm>
            <a:off x="11843137" y="873333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465B18-8B5A-4412-A66B-CA9F25B69D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6583" y="918566"/>
            <a:ext cx="254559" cy="43275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2C8EB27D-92BB-4349-9EDF-F9EC2CB544AD}"/>
              </a:ext>
            </a:extLst>
          </p:cNvPr>
          <p:cNvSpPr/>
          <p:nvPr/>
        </p:nvSpPr>
        <p:spPr>
          <a:xfrm rot="10800000">
            <a:off x="11843137" y="6343169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FA0C0FA-3142-42BD-8456-92D7D2D845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896583" y="6388402"/>
            <a:ext cx="254559" cy="432753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396553"/>
            <a:ext cx="346745" cy="49466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984F5F7-F94B-481A-BBAE-E78FB80F3D3D}"/>
              </a:ext>
            </a:extLst>
          </p:cNvPr>
          <p:cNvSpPr/>
          <p:nvPr/>
        </p:nvSpPr>
        <p:spPr>
          <a:xfrm>
            <a:off x="11843137" y="1396552"/>
            <a:ext cx="346745" cy="523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7B4A344-AB4E-49F3-945C-F4F6E817A4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43136" y="1919773"/>
            <a:ext cx="346745" cy="195663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6898C4D-6926-4726-A2BF-D7A342BCD8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43136" y="3869860"/>
            <a:ext cx="346745" cy="195663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A835F56B-072E-4C88-B0F6-227DFB7FF0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68243"/>
          <a:stretch/>
        </p:blipFill>
        <p:spPr>
          <a:xfrm>
            <a:off x="11843136" y="5721803"/>
            <a:ext cx="346745" cy="621365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94E54FF6-DACC-464F-8495-D0BF2AC8B551}"/>
              </a:ext>
            </a:extLst>
          </p:cNvPr>
          <p:cNvSpPr/>
          <p:nvPr/>
        </p:nvSpPr>
        <p:spPr>
          <a:xfrm>
            <a:off x="39506" y="25200"/>
            <a:ext cx="381000" cy="108619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pic>
        <p:nvPicPr>
          <p:cNvPr id="2" name="Windows welcome music">
            <a:hlinkClick r:id="" action="ppaction://media"/>
            <a:extLst>
              <a:ext uri="{FF2B5EF4-FFF2-40B4-BE49-F238E27FC236}">
                <a16:creationId xmlns:a16="http://schemas.microsoft.com/office/drawing/2014/main" id="{3D5688AA-65C1-409C-8121-BD10B4E81F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-647842"/>
            <a:ext cx="609600" cy="609600"/>
          </a:xfrm>
          <a:prstGeom prst="rect">
            <a:avLst/>
          </a:prstGeom>
        </p:spPr>
      </p:pic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54F48FC0-19F4-49C4-8695-38C5BE121093}"/>
              </a:ext>
            </a:extLst>
          </p:cNvPr>
          <p:cNvSpPr/>
          <p:nvPr/>
        </p:nvSpPr>
        <p:spPr>
          <a:xfrm>
            <a:off x="5633334" y="7314745"/>
            <a:ext cx="914480" cy="699989"/>
          </a:xfrm>
          <a:prstGeom prst="roundRect">
            <a:avLst>
              <a:gd name="adj" fmla="val 953"/>
            </a:avLst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000" dirty="0">
              <a:solidFill>
                <a:srgbClr val="FFFFFF"/>
              </a:solidFill>
              <a:latin typeface="Moder DOS 437 Win" panose="02000009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4557A61-3F8E-4B80-B064-512F15542CF7}"/>
              </a:ext>
            </a:extLst>
          </p:cNvPr>
          <p:cNvSpPr/>
          <p:nvPr/>
        </p:nvSpPr>
        <p:spPr>
          <a:xfrm>
            <a:off x="5644186" y="7439025"/>
            <a:ext cx="850647" cy="575709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  <a:latin typeface="Moder DOS 437 Win" panose="02000009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88B9EAA-A0E7-431B-ABC9-C0C2D70E9D61}"/>
              </a:ext>
            </a:extLst>
          </p:cNvPr>
          <p:cNvSpPr/>
          <p:nvPr/>
        </p:nvSpPr>
        <p:spPr>
          <a:xfrm>
            <a:off x="5633334" y="7311886"/>
            <a:ext cx="914480" cy="127137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000" dirty="0">
              <a:solidFill>
                <a:srgbClr val="FFFFFF"/>
              </a:solidFill>
              <a:latin typeface="Moder DOS 437 Win" panose="02000009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78F242E-5390-4BFE-B001-A8357DF729AA}"/>
              </a:ext>
            </a:extLst>
          </p:cNvPr>
          <p:cNvSpPr/>
          <p:nvPr/>
        </p:nvSpPr>
        <p:spPr>
          <a:xfrm>
            <a:off x="6362994" y="7369017"/>
            <a:ext cx="45719" cy="45719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Moder DOS 437 Win" panose="02000009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6A772BD-B99E-44B7-A0C0-6077F8323D99}"/>
              </a:ext>
            </a:extLst>
          </p:cNvPr>
          <p:cNvSpPr/>
          <p:nvPr/>
        </p:nvSpPr>
        <p:spPr>
          <a:xfrm>
            <a:off x="6494834" y="7439023"/>
            <a:ext cx="52980" cy="57571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solidFill>
                <a:srgbClr val="FFFFFF"/>
              </a:solidFill>
              <a:latin typeface="Moder DOS 437 Win" panose="02000009000000000000" pitchFamily="50" charset="0"/>
              <a:cs typeface="MS Shell Dlg 2" panose="020B0604030504040204" pitchFamily="34" charset="0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4A2A773E-6174-44A8-A099-C5E6AF7DE6C8}"/>
              </a:ext>
            </a:extLst>
          </p:cNvPr>
          <p:cNvSpPr/>
          <p:nvPr/>
        </p:nvSpPr>
        <p:spPr>
          <a:xfrm>
            <a:off x="6502095" y="7551133"/>
            <a:ext cx="45719" cy="133677"/>
          </a:xfrm>
          <a:prstGeom prst="roundRect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solidFill>
                <a:srgbClr val="FFFFFF"/>
              </a:solidFill>
              <a:latin typeface="Moder DOS 437 Win" panose="02000009000000000000" pitchFamily="50" charset="0"/>
              <a:cs typeface="MS Shell Dlg 2" panose="020B0604030504040204" pitchFamily="34" charset="0"/>
            </a:endParaRPr>
          </a:p>
        </p:txBody>
      </p:sp>
      <p:sp>
        <p:nvSpPr>
          <p:cNvPr id="28" name="乘号 27">
            <a:extLst>
              <a:ext uri="{FF2B5EF4-FFF2-40B4-BE49-F238E27FC236}">
                <a16:creationId xmlns:a16="http://schemas.microsoft.com/office/drawing/2014/main" id="{019EC64D-0B4A-4890-A46A-572608ADB82F}"/>
              </a:ext>
            </a:extLst>
          </p:cNvPr>
          <p:cNvSpPr/>
          <p:nvPr/>
        </p:nvSpPr>
        <p:spPr>
          <a:xfrm>
            <a:off x="6473319" y="7355644"/>
            <a:ext cx="45719" cy="59092"/>
          </a:xfrm>
          <a:prstGeom prst="mathMultiply">
            <a:avLst>
              <a:gd name="adj1" fmla="val 4202"/>
            </a:avLst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Moder DOS 437 Win" panose="02000009000000000000" pitchFamily="50" charset="0"/>
              <a:cs typeface="Segoe UI" panose="020B0502040204020203" pitchFamily="34" charset="0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7D46C724-BD5B-4C38-A9B0-F17F3FA4BEB3}"/>
              </a:ext>
            </a:extLst>
          </p:cNvPr>
          <p:cNvCxnSpPr>
            <a:cxnSpLocks/>
          </p:cNvCxnSpPr>
          <p:nvPr/>
        </p:nvCxnSpPr>
        <p:spPr>
          <a:xfrm>
            <a:off x="6270299" y="7372487"/>
            <a:ext cx="3059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等腰三角形 29">
            <a:extLst>
              <a:ext uri="{FF2B5EF4-FFF2-40B4-BE49-F238E27FC236}">
                <a16:creationId xmlns:a16="http://schemas.microsoft.com/office/drawing/2014/main" id="{6E6360B2-3197-486A-8517-412F07F8B671}"/>
              </a:ext>
            </a:extLst>
          </p:cNvPr>
          <p:cNvSpPr/>
          <p:nvPr/>
        </p:nvSpPr>
        <p:spPr>
          <a:xfrm>
            <a:off x="6502095" y="7474049"/>
            <a:ext cx="45719" cy="45719"/>
          </a:xfrm>
          <a:prstGeom prst="triangle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Moder DOS 437 Win" panose="02000009000000000000" pitchFamily="50" charset="0"/>
              <a:cs typeface="MS Shell Dlg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C4528787-EBFD-4D8F-82E9-1CB7455866DD}"/>
              </a:ext>
            </a:extLst>
          </p:cNvPr>
          <p:cNvSpPr/>
          <p:nvPr/>
        </p:nvSpPr>
        <p:spPr>
          <a:xfrm rot="10800000">
            <a:off x="6505685" y="7957861"/>
            <a:ext cx="52981" cy="45719"/>
          </a:xfrm>
          <a:prstGeom prst="triangle">
            <a:avLst/>
          </a:prstGeom>
          <a:solidFill>
            <a:srgbClr val="000000">
              <a:alpha val="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Moder DOS 437 Win" panose="02000009000000000000" pitchFamily="50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014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10358" y="0"/>
            <a:ext cx="12200156" cy="6858000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0" y="0"/>
            <a:ext cx="12192000" cy="438556"/>
          </a:xfrm>
          <a:prstGeom prst="rect">
            <a:avLst/>
          </a:prstGeom>
          <a:gradFill flip="none" rotWithShape="1">
            <a:gsLst>
              <a:gs pos="0">
                <a:srgbClr val="00007C"/>
              </a:gs>
              <a:gs pos="100000">
                <a:srgbClr val="000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818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98 Build 1411 ~ 1500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0A4E37E-4250-914C-C004-BB8816AE747D}"/>
              </a:ext>
            </a:extLst>
          </p:cNvPr>
          <p:cNvSpPr/>
          <p:nvPr/>
        </p:nvSpPr>
        <p:spPr>
          <a:xfrm>
            <a:off x="111979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D8EC5D4-B4EF-D43A-780D-D481525401A1}"/>
              </a:ext>
            </a:extLst>
          </p:cNvPr>
          <p:cNvSpPr/>
          <p:nvPr/>
        </p:nvSpPr>
        <p:spPr>
          <a:xfrm>
            <a:off x="115204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C63ECD5-7B90-D283-4362-FD1A645D5D0C}"/>
              </a:ext>
            </a:extLst>
          </p:cNvPr>
          <p:cNvSpPr/>
          <p:nvPr/>
        </p:nvSpPr>
        <p:spPr>
          <a:xfrm>
            <a:off x="112377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7ECE190-D6CD-84B7-478A-9988877D7890}"/>
              </a:ext>
            </a:extLst>
          </p:cNvPr>
          <p:cNvGrpSpPr/>
          <p:nvPr/>
        </p:nvGrpSpPr>
        <p:grpSpPr>
          <a:xfrm>
            <a:off x="11578041" y="150076"/>
            <a:ext cx="156759" cy="158264"/>
            <a:chOff x="11814246" y="83945"/>
            <a:chExt cx="304998" cy="27033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8CDE99D-CDD3-CBFE-9901-A3551BBB16E5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3C385B4-7C8F-6BA8-19D0-B4258F68E40B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9885ED26-048B-A060-9354-5AD0535CEFFF}"/>
              </a:ext>
            </a:extLst>
          </p:cNvPr>
          <p:cNvSpPr/>
          <p:nvPr/>
        </p:nvSpPr>
        <p:spPr>
          <a:xfrm>
            <a:off x="1184305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MS Shell Dlg" panose="020B0604020202020204" pitchFamily="34" charset="0"/>
                <a:cs typeface="MS Shell Dlg" panose="020B0604020202020204" pitchFamily="34" charset="0"/>
              </a:rPr>
              <a:t>X</a:t>
            </a:r>
            <a:endParaRPr lang="zh-CN" altLang="en-US" sz="2000" b="1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032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10358" y="0"/>
            <a:ext cx="12200156" cy="6858000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0" y="0"/>
            <a:ext cx="12189798" cy="438556"/>
          </a:xfrm>
          <a:prstGeom prst="rect">
            <a:avLst/>
          </a:prstGeom>
          <a:gradFill flip="none" rotWithShape="1">
            <a:gsLst>
              <a:gs pos="0">
                <a:srgbClr val="00007C"/>
              </a:gs>
              <a:gs pos="100000">
                <a:srgbClr val="1084D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74334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98 Build 1511 ~ Windows Me Build 2429 UI</a:t>
            </a:r>
          </a:p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NT 5.0 Build 1627 ~ 1911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5DBD54-A5C9-6248-B8D0-0F14BFBC8FD6}"/>
              </a:ext>
            </a:extLst>
          </p:cNvPr>
          <p:cNvSpPr/>
          <p:nvPr/>
        </p:nvSpPr>
        <p:spPr>
          <a:xfrm>
            <a:off x="111979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EA01F56-8303-5CFC-B962-A3F0ADE0F0C4}"/>
              </a:ext>
            </a:extLst>
          </p:cNvPr>
          <p:cNvSpPr/>
          <p:nvPr/>
        </p:nvSpPr>
        <p:spPr>
          <a:xfrm>
            <a:off x="115204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93810CB-9A24-77D8-004B-3BA90CD1B5D5}"/>
              </a:ext>
            </a:extLst>
          </p:cNvPr>
          <p:cNvSpPr/>
          <p:nvPr/>
        </p:nvSpPr>
        <p:spPr>
          <a:xfrm>
            <a:off x="112377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9C3CCB5-D182-953B-C6D1-A9A2A98D8E15}"/>
              </a:ext>
            </a:extLst>
          </p:cNvPr>
          <p:cNvGrpSpPr/>
          <p:nvPr/>
        </p:nvGrpSpPr>
        <p:grpSpPr>
          <a:xfrm>
            <a:off x="11578041" y="150076"/>
            <a:ext cx="156759" cy="158264"/>
            <a:chOff x="11814246" y="83945"/>
            <a:chExt cx="304998" cy="27033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06105A0-BFC7-AAF1-2DD2-9A3D95AA0590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DB17646-552A-5E23-3AF3-70F9EFA096EC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624353CB-0A43-69E8-F3CF-B2932B7C4E9F}"/>
              </a:ext>
            </a:extLst>
          </p:cNvPr>
          <p:cNvSpPr/>
          <p:nvPr/>
        </p:nvSpPr>
        <p:spPr>
          <a:xfrm>
            <a:off x="1184305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MS Shell Dlg" panose="020B0604020202020204" pitchFamily="34" charset="0"/>
                <a:cs typeface="MS Shell Dlg" panose="020B0604020202020204" pitchFamily="34" charset="0"/>
              </a:rPr>
              <a:t>X</a:t>
            </a:r>
            <a:endParaRPr lang="zh-CN" altLang="en-US" sz="2000" b="1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8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10358" y="0"/>
            <a:ext cx="12200156" cy="6858000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137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0" y="0"/>
            <a:ext cx="12189798" cy="438556"/>
          </a:xfrm>
          <a:prstGeom prst="rect">
            <a:avLst/>
          </a:prstGeom>
          <a:gradFill flip="none" rotWithShape="1">
            <a:gsLst>
              <a:gs pos="0">
                <a:srgbClr val="00007C"/>
              </a:gs>
              <a:gs pos="100000">
                <a:srgbClr val="A6CA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8491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Windows 2000 Build 1946 ~ Windows Whistler Build 2257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7" y="916242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A5484C3-6BA5-3E36-0ED8-1EA26F0C12BB}"/>
              </a:ext>
            </a:extLst>
          </p:cNvPr>
          <p:cNvSpPr/>
          <p:nvPr/>
        </p:nvSpPr>
        <p:spPr>
          <a:xfrm>
            <a:off x="111979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10A751D-3510-7356-4B17-431CFCED564D}"/>
              </a:ext>
            </a:extLst>
          </p:cNvPr>
          <p:cNvSpPr/>
          <p:nvPr/>
        </p:nvSpPr>
        <p:spPr>
          <a:xfrm>
            <a:off x="115204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B77B37C-61C0-EBD2-66AA-2E8CEFB2F154}"/>
              </a:ext>
            </a:extLst>
          </p:cNvPr>
          <p:cNvSpPr/>
          <p:nvPr/>
        </p:nvSpPr>
        <p:spPr>
          <a:xfrm>
            <a:off x="112377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D5109A7-1E72-8E2A-E134-68160CC42B1C}"/>
              </a:ext>
            </a:extLst>
          </p:cNvPr>
          <p:cNvGrpSpPr/>
          <p:nvPr/>
        </p:nvGrpSpPr>
        <p:grpSpPr>
          <a:xfrm>
            <a:off x="11578041" y="150076"/>
            <a:ext cx="156759" cy="158264"/>
            <a:chOff x="11814246" y="83945"/>
            <a:chExt cx="304998" cy="27033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A5E8A56A-91BE-AF5E-A7E1-CDB97AAF1BAC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BB61E5B-470D-0C42-1A91-C83C6E3D2DD1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1F65B788-6957-D993-E6EF-0E0C42F8120C}"/>
              </a:ext>
            </a:extLst>
          </p:cNvPr>
          <p:cNvSpPr/>
          <p:nvPr/>
        </p:nvSpPr>
        <p:spPr>
          <a:xfrm>
            <a:off x="1184305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MS Shell Dlg" panose="020B0604020202020204" pitchFamily="34" charset="0"/>
                <a:cs typeface="MS Shell Dlg" panose="020B0604020202020204" pitchFamily="34" charset="0"/>
              </a:rPr>
              <a:t>X</a:t>
            </a:r>
            <a:endParaRPr lang="zh-CN" altLang="en-US" sz="2000" b="1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320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-1" y="0"/>
            <a:ext cx="12189797" cy="438556"/>
          </a:xfrm>
          <a:prstGeom prst="rect">
            <a:avLst/>
          </a:prstGeom>
          <a:gradFill flip="none" rotWithShape="1">
            <a:gsLst>
              <a:gs pos="0">
                <a:srgbClr val="00007C"/>
              </a:gs>
              <a:gs pos="100000">
                <a:srgbClr val="A6CA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-4078" y="866874"/>
            <a:ext cx="12200156" cy="5997776"/>
          </a:xfrm>
          <a:prstGeom prst="rect">
            <a:avLst/>
          </a:prstGeom>
          <a:solidFill>
            <a:srgbClr val="C5C5C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OptionA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OptionB</a:t>
            </a:r>
            <a:r>
              <a:rPr lang="en-US" altLang="zh-CN" sz="2400" dirty="0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OptionC</a:t>
            </a:r>
            <a:endParaRPr lang="zh-CN" altLang="en-US" sz="2400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6236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MS Shell Dlg" panose="020B0604020202020204" pitchFamily="34" charset="0"/>
                <a:ea typeface="Tahoma" panose="020B0604030504040204" pitchFamily="34" charset="0"/>
                <a:cs typeface="MS Shell Dlg" panose="020B0604020202020204" pitchFamily="34" charset="0"/>
              </a:rPr>
              <a:t>Windows Me Build 2447 ~ 2004/2 Update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204420"/>
            <a:ext cx="346745" cy="5306835"/>
          </a:xfrm>
          <a:prstGeom prst="rect">
            <a:avLst/>
          </a:prstGeom>
          <a:solidFill>
            <a:srgbClr val="82828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19793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B866045-9640-4B5F-9ACF-AFEE3470CE0E}"/>
              </a:ext>
            </a:extLst>
          </p:cNvPr>
          <p:cNvSpPr/>
          <p:nvPr/>
        </p:nvSpPr>
        <p:spPr>
          <a:xfrm>
            <a:off x="11520492" y="87568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843137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843053" y="6511255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30" name="箭头: 上 29">
            <a:extLst>
              <a:ext uri="{FF2B5EF4-FFF2-40B4-BE49-F238E27FC236}">
                <a16:creationId xmlns:a16="http://schemas.microsoft.com/office/drawing/2014/main" id="{DB165966-2306-4F76-9BC6-196466AAB588}"/>
              </a:ext>
            </a:extLst>
          </p:cNvPr>
          <p:cNvSpPr/>
          <p:nvPr/>
        </p:nvSpPr>
        <p:spPr>
          <a:xfrm rot="10800000">
            <a:off x="11901486" y="6568546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237760" y="278959"/>
            <a:ext cx="15442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0A2BFFF-8070-488A-A80E-D35B2FC17E7A}"/>
              </a:ext>
            </a:extLst>
          </p:cNvPr>
          <p:cNvGrpSpPr/>
          <p:nvPr/>
        </p:nvGrpSpPr>
        <p:grpSpPr>
          <a:xfrm>
            <a:off x="11578041" y="150076"/>
            <a:ext cx="156759" cy="158264"/>
            <a:chOff x="11814246" y="83945"/>
            <a:chExt cx="304998" cy="270339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ED5875C-14B7-48EE-8AF9-6F84B2BCFB62}"/>
                </a:ext>
              </a:extLst>
            </p:cNvPr>
            <p:cNvSpPr/>
            <p:nvPr/>
          </p:nvSpPr>
          <p:spPr>
            <a:xfrm>
              <a:off x="11828090" y="148469"/>
              <a:ext cx="277311" cy="20581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4C2E7FD-4CAD-4111-AB55-112C5CEB3501}"/>
                </a:ext>
              </a:extLst>
            </p:cNvPr>
            <p:cNvSpPr/>
            <p:nvPr/>
          </p:nvSpPr>
          <p:spPr>
            <a:xfrm>
              <a:off x="11814246" y="83945"/>
              <a:ext cx="304998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E8DFB1F0-9456-48CD-B392-063DBEB66774}"/>
              </a:ext>
            </a:extLst>
          </p:cNvPr>
          <p:cNvSpPr/>
          <p:nvPr/>
        </p:nvSpPr>
        <p:spPr>
          <a:xfrm>
            <a:off x="11843052" y="81496"/>
            <a:ext cx="275903" cy="275903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MS Shell Dlg" panose="020B0604020202020204" pitchFamily="34" charset="0"/>
                <a:cs typeface="MS Shell Dlg" panose="020B0604020202020204" pitchFamily="34" charset="0"/>
              </a:rPr>
              <a:t>X</a:t>
            </a:r>
            <a:endParaRPr lang="zh-CN" altLang="en-US" sz="2000" b="1" dirty="0">
              <a:solidFill>
                <a:schemeClr val="tx1"/>
              </a:solidFill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843052" y="86687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8" name="箭头: 上 17">
            <a:extLst>
              <a:ext uri="{FF2B5EF4-FFF2-40B4-BE49-F238E27FC236}">
                <a16:creationId xmlns:a16="http://schemas.microsoft.com/office/drawing/2014/main" id="{B3AE0E1A-AFBB-402A-8281-09D9A29D11FE}"/>
              </a:ext>
            </a:extLst>
          </p:cNvPr>
          <p:cNvSpPr/>
          <p:nvPr/>
        </p:nvSpPr>
        <p:spPr>
          <a:xfrm>
            <a:off x="11901486" y="924165"/>
            <a:ext cx="229878" cy="232161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999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-1"/>
            <a:ext cx="12188825" cy="6858001"/>
          </a:xfrm>
          <a:prstGeom prst="rect">
            <a:avLst/>
          </a:prstGeom>
          <a:gradFill flip="none" rotWithShape="1">
            <a:gsLst>
              <a:gs pos="70000">
                <a:srgbClr val="5297F9"/>
              </a:gs>
              <a:gs pos="75000">
                <a:srgbClr val="3573D6"/>
              </a:gs>
            </a:gsLst>
            <a:lin ang="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381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5249" y="860224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801E962-3A6F-46DE-A775-84667756329F}"/>
              </a:ext>
            </a:extLst>
          </p:cNvPr>
          <p:cNvSpPr/>
          <p:nvPr/>
        </p:nvSpPr>
        <p:spPr>
          <a:xfrm>
            <a:off x="11757412" y="860224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rgbClr val="D2D2D2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: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Windows Whistler Build 2264 ~ 2419 (1412)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197277" y="82661"/>
            <a:ext cx="280740" cy="280740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A7AB5C8-C8EA-4D94-88F4-F3E76037224F}"/>
              </a:ext>
            </a:extLst>
          </p:cNvPr>
          <p:cNvSpPr/>
          <p:nvPr/>
        </p:nvSpPr>
        <p:spPr>
          <a:xfrm>
            <a:off x="11757412" y="1213619"/>
            <a:ext cx="348863" cy="567556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2001F6C-DA06-450B-A9ED-8A6E86A7048E}"/>
              </a:ext>
            </a:extLst>
          </p:cNvPr>
          <p:cNvSpPr/>
          <p:nvPr/>
        </p:nvSpPr>
        <p:spPr>
          <a:xfrm>
            <a:off x="11757412" y="6378050"/>
            <a:ext cx="346745" cy="346745"/>
          </a:xfrm>
          <a:prstGeom prst="rect">
            <a:avLst/>
          </a:prstGeom>
          <a:solidFill>
            <a:srgbClr val="C2C2C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81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255947" y="276478"/>
            <a:ext cx="122726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00777F9-CC54-4574-9F55-C3CB64E93046}"/>
              </a:ext>
            </a:extLst>
          </p:cNvPr>
          <p:cNvSpPr/>
          <p:nvPr/>
        </p:nvSpPr>
        <p:spPr>
          <a:xfrm>
            <a:off x="8880475" y="219209"/>
            <a:ext cx="69850" cy="69850"/>
          </a:xfrm>
          <a:prstGeom prst="rect">
            <a:avLst/>
          </a:prstGeom>
          <a:solidFill>
            <a:srgbClr val="5398F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B446212-BDC3-4F6A-907E-F0732DE45540}"/>
              </a:ext>
            </a:extLst>
          </p:cNvPr>
          <p:cNvSpPr/>
          <p:nvPr/>
        </p:nvSpPr>
        <p:spPr>
          <a:xfrm>
            <a:off x="8880475" y="310151"/>
            <a:ext cx="69850" cy="69850"/>
          </a:xfrm>
          <a:prstGeom prst="rect">
            <a:avLst/>
          </a:prstGeom>
          <a:solidFill>
            <a:srgbClr val="7CAC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F3FA767-F154-473E-8756-B85957165A87}"/>
              </a:ext>
            </a:extLst>
          </p:cNvPr>
          <p:cNvSpPr/>
          <p:nvPr/>
        </p:nvSpPr>
        <p:spPr>
          <a:xfrm>
            <a:off x="8880475" y="123824"/>
            <a:ext cx="69850" cy="69850"/>
          </a:xfrm>
          <a:prstGeom prst="rect">
            <a:avLst/>
          </a:prstGeom>
          <a:solidFill>
            <a:srgbClr val="7CAC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57182FC-5A57-4C19-9C5D-EF697AE89E24}"/>
              </a:ext>
            </a:extLst>
          </p:cNvPr>
          <p:cNvSpPr/>
          <p:nvPr/>
        </p:nvSpPr>
        <p:spPr>
          <a:xfrm>
            <a:off x="8880475" y="33702"/>
            <a:ext cx="69850" cy="69850"/>
          </a:xfrm>
          <a:prstGeom prst="rect">
            <a:avLst/>
          </a:prstGeom>
          <a:solidFill>
            <a:srgbClr val="5398F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C45CB62-61FD-4DA8-BF0E-E98940FB9AF1}"/>
              </a:ext>
            </a:extLst>
          </p:cNvPr>
          <p:cNvSpPr/>
          <p:nvPr/>
        </p:nvSpPr>
        <p:spPr>
          <a:xfrm>
            <a:off x="8973287" y="313463"/>
            <a:ext cx="69850" cy="69850"/>
          </a:xfrm>
          <a:prstGeom prst="rect">
            <a:avLst/>
          </a:prstGeom>
          <a:solidFill>
            <a:srgbClr val="5399F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0FAEEC9C-BB5B-46C1-829F-0FBAB40ED913}"/>
              </a:ext>
            </a:extLst>
          </p:cNvPr>
          <p:cNvSpPr/>
          <p:nvPr/>
        </p:nvSpPr>
        <p:spPr>
          <a:xfrm>
            <a:off x="8973287" y="127136"/>
            <a:ext cx="69850" cy="69850"/>
          </a:xfrm>
          <a:prstGeom prst="rect">
            <a:avLst/>
          </a:prstGeom>
          <a:solidFill>
            <a:srgbClr val="5399F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40073BD1-5046-4B08-B6B3-83E6C6B037D0}"/>
              </a:ext>
            </a:extLst>
          </p:cNvPr>
          <p:cNvSpPr/>
          <p:nvPr/>
        </p:nvSpPr>
        <p:spPr>
          <a:xfrm>
            <a:off x="9062390" y="219209"/>
            <a:ext cx="69850" cy="69850"/>
          </a:xfrm>
          <a:prstGeom prst="rect">
            <a:avLst/>
          </a:prstGeom>
          <a:solidFill>
            <a:srgbClr val="5399F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42FDC132-2C2A-418F-A66B-CC28D78880AB}"/>
              </a:ext>
            </a:extLst>
          </p:cNvPr>
          <p:cNvSpPr/>
          <p:nvPr/>
        </p:nvSpPr>
        <p:spPr>
          <a:xfrm>
            <a:off x="9062390" y="33702"/>
            <a:ext cx="69850" cy="69850"/>
          </a:xfrm>
          <a:prstGeom prst="rect">
            <a:avLst/>
          </a:prstGeom>
          <a:solidFill>
            <a:srgbClr val="7CAC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FE1280B1-D498-4013-8CBC-B2D71CE17107}"/>
              </a:ext>
            </a:extLst>
          </p:cNvPr>
          <p:cNvSpPr/>
          <p:nvPr/>
        </p:nvSpPr>
        <p:spPr>
          <a:xfrm>
            <a:off x="9155202" y="310151"/>
            <a:ext cx="69850" cy="69850"/>
          </a:xfrm>
          <a:prstGeom prst="rect">
            <a:avLst/>
          </a:prstGeom>
          <a:solidFill>
            <a:srgbClr val="5399F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96A3D53-0C97-40BE-BBEC-CD4605490CB5}"/>
              </a:ext>
            </a:extLst>
          </p:cNvPr>
          <p:cNvSpPr/>
          <p:nvPr/>
        </p:nvSpPr>
        <p:spPr>
          <a:xfrm>
            <a:off x="9155202" y="123824"/>
            <a:ext cx="69850" cy="69850"/>
          </a:xfrm>
          <a:prstGeom prst="rect">
            <a:avLst/>
          </a:prstGeom>
          <a:solidFill>
            <a:srgbClr val="367BD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0FBEFE77-CB16-4941-A5E6-5F7A4C2CDB80}"/>
              </a:ext>
            </a:extLst>
          </p:cNvPr>
          <p:cNvSpPr/>
          <p:nvPr/>
        </p:nvSpPr>
        <p:spPr>
          <a:xfrm>
            <a:off x="8787663" y="310151"/>
            <a:ext cx="69850" cy="69850"/>
          </a:xfrm>
          <a:prstGeom prst="rect">
            <a:avLst/>
          </a:prstGeom>
          <a:solidFill>
            <a:srgbClr val="5398F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9594783-225A-4166-B121-4EE7114E8EF8}"/>
              </a:ext>
            </a:extLst>
          </p:cNvPr>
          <p:cNvSpPr/>
          <p:nvPr/>
        </p:nvSpPr>
        <p:spPr>
          <a:xfrm>
            <a:off x="8787663" y="123824"/>
            <a:ext cx="69850" cy="69850"/>
          </a:xfrm>
          <a:prstGeom prst="rect">
            <a:avLst/>
          </a:prstGeom>
          <a:solidFill>
            <a:srgbClr val="5398F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E7FC2476-C4D7-41CB-9813-458362F48EDF}"/>
              </a:ext>
            </a:extLst>
          </p:cNvPr>
          <p:cNvSpPr/>
          <p:nvPr/>
        </p:nvSpPr>
        <p:spPr>
          <a:xfrm>
            <a:off x="8787663" y="33702"/>
            <a:ext cx="69850" cy="69850"/>
          </a:xfrm>
          <a:prstGeom prst="rect">
            <a:avLst/>
          </a:prstGeom>
          <a:solidFill>
            <a:srgbClr val="7CAC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4F493D64-2911-4BB3-945D-5C6EEDA3DACA}"/>
              </a:ext>
            </a:extLst>
          </p:cNvPr>
          <p:cNvSpPr/>
          <p:nvPr/>
        </p:nvSpPr>
        <p:spPr>
          <a:xfrm>
            <a:off x="11478017" y="82661"/>
            <a:ext cx="280740" cy="280740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ED5875C-14B7-48EE-8AF9-6F84B2BCFB62}"/>
              </a:ext>
            </a:extLst>
          </p:cNvPr>
          <p:cNvSpPr/>
          <p:nvPr/>
        </p:nvSpPr>
        <p:spPr>
          <a:xfrm>
            <a:off x="11541665" y="219787"/>
            <a:ext cx="147404" cy="105829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C2E7FD-4CAD-4111-AB55-112C5CEB3501}"/>
              </a:ext>
            </a:extLst>
          </p:cNvPr>
          <p:cNvSpPr/>
          <p:nvPr/>
        </p:nvSpPr>
        <p:spPr>
          <a:xfrm>
            <a:off x="11543054" y="174067"/>
            <a:ext cx="154149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4AA54C35-B8C0-406B-810B-7D30936DD643}"/>
              </a:ext>
            </a:extLst>
          </p:cNvPr>
          <p:cNvSpPr/>
          <p:nvPr/>
        </p:nvSpPr>
        <p:spPr>
          <a:xfrm>
            <a:off x="11821707" y="82661"/>
            <a:ext cx="280740" cy="280740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21707" y="89311"/>
            <a:ext cx="280740" cy="280740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等腰三角形 52">
            <a:extLst>
              <a:ext uri="{FF2B5EF4-FFF2-40B4-BE49-F238E27FC236}">
                <a16:creationId xmlns:a16="http://schemas.microsoft.com/office/drawing/2014/main" id="{3E4AEE31-D158-423F-A442-355250CAB62B}"/>
              </a:ext>
            </a:extLst>
          </p:cNvPr>
          <p:cNvSpPr/>
          <p:nvPr/>
        </p:nvSpPr>
        <p:spPr>
          <a:xfrm>
            <a:off x="11839457" y="984978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54" name="等腰三角形 53">
            <a:extLst>
              <a:ext uri="{FF2B5EF4-FFF2-40B4-BE49-F238E27FC236}">
                <a16:creationId xmlns:a16="http://schemas.microsoft.com/office/drawing/2014/main" id="{DD56F9FC-D28E-42EA-811C-116B04876886}"/>
              </a:ext>
            </a:extLst>
          </p:cNvPr>
          <p:cNvSpPr/>
          <p:nvPr/>
        </p:nvSpPr>
        <p:spPr>
          <a:xfrm rot="10800000">
            <a:off x="11838637" y="6502804"/>
            <a:ext cx="184293" cy="9723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2559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A3DCE4C9-EAC2-499B-B67F-CC471FAB0DA6}"/>
              </a:ext>
            </a:extLst>
          </p:cNvPr>
          <p:cNvSpPr/>
          <p:nvPr/>
        </p:nvSpPr>
        <p:spPr>
          <a:xfrm>
            <a:off x="3175" y="174067"/>
            <a:ext cx="12188825" cy="6683934"/>
          </a:xfrm>
          <a:prstGeom prst="rect">
            <a:avLst/>
          </a:prstGeom>
          <a:solidFill>
            <a:srgbClr val="3990FD"/>
          </a:solidFill>
          <a:ln>
            <a:noFill/>
          </a:ln>
          <a:scene3d>
            <a:camera prst="orthographicFront"/>
            <a:lightRig rig="threePt" dir="t"/>
          </a:scene3d>
          <a:sp3d>
            <a:bevelT w="127000" h="127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-1"/>
            <a:ext cx="12188825" cy="428555"/>
          </a:xfrm>
          <a:prstGeom prst="roundRect">
            <a:avLst>
              <a:gd name="adj" fmla="val 46030"/>
            </a:avLst>
          </a:prstGeom>
          <a:gradFill flip="none" rotWithShape="1">
            <a:gsLst>
              <a:gs pos="8000">
                <a:srgbClr val="3C93FE"/>
              </a:gs>
              <a:gs pos="31000">
                <a:srgbClr val="0059E7"/>
              </a:gs>
              <a:gs pos="100000">
                <a:srgbClr val="3C93FE"/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5249" y="860224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rgbClr val="D2D2D2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: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Windows Whistler Build 2260 ~ XP SP3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140127" y="82661"/>
            <a:ext cx="280740" cy="280740"/>
          </a:xfrm>
          <a:prstGeom prst="round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198797" y="276478"/>
            <a:ext cx="122726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4F493D64-2911-4BB3-945D-5C6EEDA3DACA}"/>
              </a:ext>
            </a:extLst>
          </p:cNvPr>
          <p:cNvSpPr/>
          <p:nvPr/>
        </p:nvSpPr>
        <p:spPr>
          <a:xfrm>
            <a:off x="11478017" y="82661"/>
            <a:ext cx="280740" cy="280740"/>
          </a:xfrm>
          <a:prstGeom prst="round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ED5875C-14B7-48EE-8AF9-6F84B2BCFB62}"/>
              </a:ext>
            </a:extLst>
          </p:cNvPr>
          <p:cNvSpPr/>
          <p:nvPr/>
        </p:nvSpPr>
        <p:spPr>
          <a:xfrm>
            <a:off x="11541665" y="219787"/>
            <a:ext cx="147404" cy="105829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C2E7FD-4CAD-4111-AB55-112C5CEB3501}"/>
              </a:ext>
            </a:extLst>
          </p:cNvPr>
          <p:cNvSpPr/>
          <p:nvPr/>
        </p:nvSpPr>
        <p:spPr>
          <a:xfrm>
            <a:off x="11543054" y="174067"/>
            <a:ext cx="154149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4AA54C35-B8C0-406B-810B-7D30936DD643}"/>
              </a:ext>
            </a:extLst>
          </p:cNvPr>
          <p:cNvSpPr/>
          <p:nvPr/>
        </p:nvSpPr>
        <p:spPr>
          <a:xfrm>
            <a:off x="11821707" y="82661"/>
            <a:ext cx="280740" cy="280740"/>
          </a:xfrm>
          <a:prstGeom prst="roundRect">
            <a:avLst/>
          </a:prstGeom>
          <a:solidFill>
            <a:srgbClr val="E35D3B"/>
          </a:solidFill>
          <a:ln>
            <a:solidFill>
              <a:schemeClr val="bg1"/>
            </a:solidFill>
          </a:ln>
          <a:effectLst>
            <a:glow>
              <a:schemeClr val="accent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21707" y="89311"/>
            <a:ext cx="280740" cy="280740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39DE508-174C-4518-8E28-089AD1CA2AD6}"/>
              </a:ext>
            </a:extLst>
          </p:cNvPr>
          <p:cNvSpPr/>
          <p:nvPr/>
        </p:nvSpPr>
        <p:spPr>
          <a:xfrm>
            <a:off x="11757382" y="854000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3" name="L 形 12">
            <a:extLst>
              <a:ext uri="{FF2B5EF4-FFF2-40B4-BE49-F238E27FC236}">
                <a16:creationId xmlns:a16="http://schemas.microsoft.com/office/drawing/2014/main" id="{DF89B97A-5D63-4B5B-9CA5-2F1CC5466B7A}"/>
              </a:ext>
            </a:extLst>
          </p:cNvPr>
          <p:cNvSpPr/>
          <p:nvPr/>
        </p:nvSpPr>
        <p:spPr>
          <a:xfrm rot="8100000">
            <a:off x="11845540" y="970780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3520D8B-B33F-41B8-A9BF-31BF87EABE01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2" name="L 形 41">
            <a:extLst>
              <a:ext uri="{FF2B5EF4-FFF2-40B4-BE49-F238E27FC236}">
                <a16:creationId xmlns:a16="http://schemas.microsoft.com/office/drawing/2014/main" id="{410C32C8-8E25-49E2-9C5B-68E0C2F6DBB7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FD0E8CF-FD4C-4329-95AB-920B68A63309}"/>
              </a:ext>
            </a:extLst>
          </p:cNvPr>
          <p:cNvSpPr/>
          <p:nvPr/>
        </p:nvSpPr>
        <p:spPr>
          <a:xfrm>
            <a:off x="11757381" y="1196049"/>
            <a:ext cx="335962" cy="566076"/>
          </a:xfrm>
          <a:prstGeom prst="rect">
            <a:avLst/>
          </a:prstGeom>
          <a:solidFill>
            <a:srgbClr val="85B9FF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D2D2D2"/>
                </a:solidFill>
                <a:latin typeface="MS Shell Dlg 2" panose="020B0604030504040204" pitchFamily="34" charset="0"/>
                <a:cs typeface="MS Shell Dlg 2" panose="020B0604030504040204" pitchFamily="34" charset="0"/>
              </a:rPr>
              <a:t>=</a:t>
            </a:r>
            <a:endParaRPr lang="zh-CN" altLang="en-US" dirty="0">
              <a:solidFill>
                <a:srgbClr val="D2D2D2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834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A3DCE4C9-EAC2-499B-B67F-CC471FAB0DA6}"/>
              </a:ext>
            </a:extLst>
          </p:cNvPr>
          <p:cNvSpPr/>
          <p:nvPr/>
        </p:nvSpPr>
        <p:spPr>
          <a:xfrm>
            <a:off x="3175" y="174067"/>
            <a:ext cx="12188825" cy="6683934"/>
          </a:xfrm>
          <a:prstGeom prst="rect">
            <a:avLst/>
          </a:prstGeom>
          <a:solidFill>
            <a:srgbClr val="4F8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-1"/>
            <a:ext cx="12188825" cy="428555"/>
          </a:xfrm>
          <a:prstGeom prst="roundRect">
            <a:avLst>
              <a:gd name="adj" fmla="val 46030"/>
            </a:avLst>
          </a:prstGeom>
          <a:gradFill flip="none" rotWithShape="1">
            <a:gsLst>
              <a:gs pos="50000">
                <a:srgbClr val="72B2F5"/>
              </a:gs>
              <a:gs pos="70000">
                <a:srgbClr val="4F88D6"/>
              </a:gs>
              <a:gs pos="30000">
                <a:srgbClr val="4F88D6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5249" y="860224"/>
            <a:ext cx="12008907" cy="5879029"/>
          </a:xfrm>
          <a:prstGeom prst="rect">
            <a:avLst/>
          </a:prstGeom>
          <a:solidFill>
            <a:srgbClr val="D8E6F5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50000">
                <a:srgbClr val="5F9CDA"/>
              </a:gs>
              <a:gs pos="70000">
                <a:srgbClr val="396DB3"/>
              </a:gs>
              <a:gs pos="30000">
                <a:srgbClr val="396DB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Windows Longhorn Build 3683 ~ 4005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198797" y="276478"/>
            <a:ext cx="122726" cy="45719"/>
          </a:xfrm>
          <a:prstGeom prst="rect">
            <a:avLst/>
          </a:prstGeom>
          <a:solidFill>
            <a:srgbClr val="A2B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ED5875C-14B7-48EE-8AF9-6F84B2BCFB62}"/>
              </a:ext>
            </a:extLst>
          </p:cNvPr>
          <p:cNvSpPr/>
          <p:nvPr/>
        </p:nvSpPr>
        <p:spPr>
          <a:xfrm>
            <a:off x="11541665" y="219787"/>
            <a:ext cx="147404" cy="105829"/>
          </a:xfrm>
          <a:prstGeom prst="rect">
            <a:avLst/>
          </a:prstGeom>
          <a:noFill/>
          <a:ln w="19050">
            <a:solidFill>
              <a:srgbClr val="A2BD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C2E7FD-4CAD-4111-AB55-112C5CEB3501}"/>
              </a:ext>
            </a:extLst>
          </p:cNvPr>
          <p:cNvSpPr/>
          <p:nvPr/>
        </p:nvSpPr>
        <p:spPr>
          <a:xfrm>
            <a:off x="11543054" y="174067"/>
            <a:ext cx="154149" cy="45719"/>
          </a:xfrm>
          <a:prstGeom prst="rect">
            <a:avLst/>
          </a:prstGeom>
          <a:solidFill>
            <a:srgbClr val="A2B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29695" y="155017"/>
            <a:ext cx="195984" cy="195984"/>
          </a:xfrm>
          <a:prstGeom prst="mathMultiply">
            <a:avLst>
              <a:gd name="adj1" fmla="val 12493"/>
            </a:avLst>
          </a:prstGeom>
          <a:solidFill>
            <a:srgbClr val="A2BD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39DE508-174C-4518-8E28-089AD1CA2AD6}"/>
              </a:ext>
            </a:extLst>
          </p:cNvPr>
          <p:cNvSpPr/>
          <p:nvPr/>
        </p:nvSpPr>
        <p:spPr>
          <a:xfrm>
            <a:off x="11757382" y="854000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3" name="L 形 12">
            <a:extLst>
              <a:ext uri="{FF2B5EF4-FFF2-40B4-BE49-F238E27FC236}">
                <a16:creationId xmlns:a16="http://schemas.microsoft.com/office/drawing/2014/main" id="{DF89B97A-5D63-4B5B-9CA5-2F1CC5466B7A}"/>
              </a:ext>
            </a:extLst>
          </p:cNvPr>
          <p:cNvSpPr/>
          <p:nvPr/>
        </p:nvSpPr>
        <p:spPr>
          <a:xfrm rot="8100000">
            <a:off x="11845540" y="970780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3520D8B-B33F-41B8-A9BF-31BF87EABE01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2" name="L 形 41">
            <a:extLst>
              <a:ext uri="{FF2B5EF4-FFF2-40B4-BE49-F238E27FC236}">
                <a16:creationId xmlns:a16="http://schemas.microsoft.com/office/drawing/2014/main" id="{410C32C8-8E25-49E2-9C5B-68E0C2F6DBB7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FD0E8CF-FD4C-4329-95AB-920B68A63309}"/>
              </a:ext>
            </a:extLst>
          </p:cNvPr>
          <p:cNvSpPr/>
          <p:nvPr/>
        </p:nvSpPr>
        <p:spPr>
          <a:xfrm>
            <a:off x="11757381" y="1196049"/>
            <a:ext cx="335962" cy="566076"/>
          </a:xfrm>
          <a:prstGeom prst="rect">
            <a:avLst/>
          </a:prstGeom>
          <a:solidFill>
            <a:srgbClr val="85B9FF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D2D2D2"/>
                </a:solidFill>
                <a:latin typeface="MS Shell Dlg 2" panose="020B0604030504040204" pitchFamily="34" charset="0"/>
                <a:cs typeface="MS Shell Dlg 2" panose="020B0604030504040204" pitchFamily="34" charset="0"/>
              </a:rPr>
              <a:t>=</a:t>
            </a:r>
            <a:endParaRPr lang="zh-CN" altLang="en-US" dirty="0">
              <a:solidFill>
                <a:srgbClr val="D2D2D2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35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A3DCE4C9-EAC2-499B-B67F-CC471FAB0DA6}"/>
              </a:ext>
            </a:extLst>
          </p:cNvPr>
          <p:cNvSpPr/>
          <p:nvPr/>
        </p:nvSpPr>
        <p:spPr>
          <a:xfrm>
            <a:off x="3175" y="174067"/>
            <a:ext cx="12188825" cy="6683934"/>
          </a:xfrm>
          <a:prstGeom prst="rect">
            <a:avLst/>
          </a:prstGeom>
          <a:solidFill>
            <a:srgbClr val="6EADF2"/>
          </a:solidFill>
          <a:ln>
            <a:noFill/>
          </a:ln>
          <a:scene3d>
            <a:camera prst="orthographicFront"/>
            <a:lightRig rig="threePt" dir="t"/>
          </a:scene3d>
          <a:sp3d>
            <a:bevelT w="127000" h="127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-1"/>
            <a:ext cx="12188825" cy="428555"/>
          </a:xfrm>
          <a:prstGeom prst="roundRect">
            <a:avLst>
              <a:gd name="adj" fmla="val 46030"/>
            </a:avLst>
          </a:prstGeom>
          <a:gradFill flip="none" rotWithShape="1">
            <a:gsLst>
              <a:gs pos="30000">
                <a:srgbClr val="4F88D6"/>
              </a:gs>
              <a:gs pos="86000">
                <a:srgbClr val="72B2F6"/>
              </a:gs>
              <a:gs pos="100000">
                <a:srgbClr val="4F88D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5249" y="860224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1F79CD"/>
              </a:gs>
              <a:gs pos="100000">
                <a:srgbClr val="51A9FC"/>
              </a:gs>
            </a:gsLst>
            <a:lin ang="5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Windows Longhorn Build 4008 ~ 4020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140127" y="82661"/>
            <a:ext cx="280740" cy="280740"/>
          </a:xfrm>
          <a:prstGeom prst="round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198797" y="276478"/>
            <a:ext cx="122726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4F493D64-2911-4BB3-945D-5C6EEDA3DACA}"/>
              </a:ext>
            </a:extLst>
          </p:cNvPr>
          <p:cNvSpPr/>
          <p:nvPr/>
        </p:nvSpPr>
        <p:spPr>
          <a:xfrm>
            <a:off x="11478017" y="82661"/>
            <a:ext cx="280740" cy="280740"/>
          </a:xfrm>
          <a:prstGeom prst="round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ED5875C-14B7-48EE-8AF9-6F84B2BCFB62}"/>
              </a:ext>
            </a:extLst>
          </p:cNvPr>
          <p:cNvSpPr/>
          <p:nvPr/>
        </p:nvSpPr>
        <p:spPr>
          <a:xfrm>
            <a:off x="11541665" y="219787"/>
            <a:ext cx="147404" cy="105829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C2E7FD-4CAD-4111-AB55-112C5CEB3501}"/>
              </a:ext>
            </a:extLst>
          </p:cNvPr>
          <p:cNvSpPr/>
          <p:nvPr/>
        </p:nvSpPr>
        <p:spPr>
          <a:xfrm>
            <a:off x="11543054" y="174067"/>
            <a:ext cx="154149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4AA54C35-B8C0-406B-810B-7D30936DD643}"/>
              </a:ext>
            </a:extLst>
          </p:cNvPr>
          <p:cNvSpPr/>
          <p:nvPr/>
        </p:nvSpPr>
        <p:spPr>
          <a:xfrm>
            <a:off x="11821707" y="82661"/>
            <a:ext cx="280740" cy="280740"/>
          </a:xfrm>
          <a:prstGeom prst="roundRect">
            <a:avLst/>
          </a:prstGeom>
          <a:solidFill>
            <a:srgbClr val="E35D3B"/>
          </a:solidFill>
          <a:ln>
            <a:solidFill>
              <a:schemeClr val="bg1"/>
            </a:solidFill>
          </a:ln>
          <a:effectLst>
            <a:glow>
              <a:schemeClr val="accent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21707" y="89311"/>
            <a:ext cx="280740" cy="280740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39DE508-174C-4518-8E28-089AD1CA2AD6}"/>
              </a:ext>
            </a:extLst>
          </p:cNvPr>
          <p:cNvSpPr/>
          <p:nvPr/>
        </p:nvSpPr>
        <p:spPr>
          <a:xfrm>
            <a:off x="11757382" y="854000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3" name="L 形 12">
            <a:extLst>
              <a:ext uri="{FF2B5EF4-FFF2-40B4-BE49-F238E27FC236}">
                <a16:creationId xmlns:a16="http://schemas.microsoft.com/office/drawing/2014/main" id="{DF89B97A-5D63-4B5B-9CA5-2F1CC5466B7A}"/>
              </a:ext>
            </a:extLst>
          </p:cNvPr>
          <p:cNvSpPr/>
          <p:nvPr/>
        </p:nvSpPr>
        <p:spPr>
          <a:xfrm rot="8100000">
            <a:off x="11845540" y="970780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3520D8B-B33F-41B8-A9BF-31BF87EABE01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2" name="L 形 41">
            <a:extLst>
              <a:ext uri="{FF2B5EF4-FFF2-40B4-BE49-F238E27FC236}">
                <a16:creationId xmlns:a16="http://schemas.microsoft.com/office/drawing/2014/main" id="{410C32C8-8E25-49E2-9C5B-68E0C2F6DBB7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FD0E8CF-FD4C-4329-95AB-920B68A63309}"/>
              </a:ext>
            </a:extLst>
          </p:cNvPr>
          <p:cNvSpPr/>
          <p:nvPr/>
        </p:nvSpPr>
        <p:spPr>
          <a:xfrm>
            <a:off x="11757381" y="1196049"/>
            <a:ext cx="335962" cy="566076"/>
          </a:xfrm>
          <a:prstGeom prst="rect">
            <a:avLst/>
          </a:prstGeom>
          <a:solidFill>
            <a:srgbClr val="85B9FF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D2D2D2"/>
                </a:solidFill>
                <a:latin typeface="MS Shell Dlg 2" panose="020B0604030504040204" pitchFamily="34" charset="0"/>
                <a:cs typeface="MS Shell Dlg 2" panose="020B0604030504040204" pitchFamily="34" charset="0"/>
              </a:rPr>
              <a:t>=</a:t>
            </a:r>
            <a:endParaRPr lang="zh-CN" altLang="en-US" dirty="0">
              <a:solidFill>
                <a:srgbClr val="D2D2D2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93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A3DCE4C9-EAC2-499B-B67F-CC471FAB0DA6}"/>
              </a:ext>
            </a:extLst>
          </p:cNvPr>
          <p:cNvSpPr/>
          <p:nvPr/>
        </p:nvSpPr>
        <p:spPr>
          <a:xfrm>
            <a:off x="3175" y="174067"/>
            <a:ext cx="12188825" cy="6683934"/>
          </a:xfrm>
          <a:prstGeom prst="rect">
            <a:avLst/>
          </a:prstGeom>
          <a:solidFill>
            <a:srgbClr val="6EADF2"/>
          </a:solidFill>
          <a:ln>
            <a:noFill/>
          </a:ln>
          <a:scene3d>
            <a:camera prst="orthographicFront"/>
            <a:lightRig rig="threePt" dir="t"/>
          </a:scene3d>
          <a:sp3d>
            <a:bevelT w="127000" h="127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-1"/>
            <a:ext cx="12188825" cy="428555"/>
          </a:xfrm>
          <a:prstGeom prst="roundRect">
            <a:avLst>
              <a:gd name="adj" fmla="val 46030"/>
            </a:avLst>
          </a:prstGeom>
          <a:gradFill flip="none" rotWithShape="1">
            <a:gsLst>
              <a:gs pos="30000">
                <a:srgbClr val="4F88D6"/>
              </a:gs>
              <a:gs pos="86000">
                <a:srgbClr val="72B2F6"/>
              </a:gs>
              <a:gs pos="100000">
                <a:srgbClr val="4F88D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5249" y="860224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Windows Longhorn Build 4029 ~ 4042[main]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140127" y="82661"/>
            <a:ext cx="280740" cy="280740"/>
          </a:xfrm>
          <a:prstGeom prst="round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198797" y="276478"/>
            <a:ext cx="122726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4F493D64-2911-4BB3-945D-5C6EEDA3DACA}"/>
              </a:ext>
            </a:extLst>
          </p:cNvPr>
          <p:cNvSpPr/>
          <p:nvPr/>
        </p:nvSpPr>
        <p:spPr>
          <a:xfrm>
            <a:off x="11478017" y="82661"/>
            <a:ext cx="280740" cy="280740"/>
          </a:xfrm>
          <a:prstGeom prst="round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ED5875C-14B7-48EE-8AF9-6F84B2BCFB62}"/>
              </a:ext>
            </a:extLst>
          </p:cNvPr>
          <p:cNvSpPr/>
          <p:nvPr/>
        </p:nvSpPr>
        <p:spPr>
          <a:xfrm>
            <a:off x="11541665" y="219787"/>
            <a:ext cx="147404" cy="105829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C2E7FD-4CAD-4111-AB55-112C5CEB3501}"/>
              </a:ext>
            </a:extLst>
          </p:cNvPr>
          <p:cNvSpPr/>
          <p:nvPr/>
        </p:nvSpPr>
        <p:spPr>
          <a:xfrm>
            <a:off x="11543054" y="174067"/>
            <a:ext cx="154149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4AA54C35-B8C0-406B-810B-7D30936DD643}"/>
              </a:ext>
            </a:extLst>
          </p:cNvPr>
          <p:cNvSpPr/>
          <p:nvPr/>
        </p:nvSpPr>
        <p:spPr>
          <a:xfrm>
            <a:off x="11821707" y="82661"/>
            <a:ext cx="280740" cy="280740"/>
          </a:xfrm>
          <a:prstGeom prst="roundRect">
            <a:avLst/>
          </a:prstGeom>
          <a:solidFill>
            <a:srgbClr val="E35D3B"/>
          </a:solidFill>
          <a:ln>
            <a:solidFill>
              <a:schemeClr val="bg1"/>
            </a:solidFill>
          </a:ln>
          <a:effectLst>
            <a:glow>
              <a:schemeClr val="accent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21707" y="89311"/>
            <a:ext cx="280740" cy="280740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39DE508-174C-4518-8E28-089AD1CA2AD6}"/>
              </a:ext>
            </a:extLst>
          </p:cNvPr>
          <p:cNvSpPr/>
          <p:nvPr/>
        </p:nvSpPr>
        <p:spPr>
          <a:xfrm>
            <a:off x="11757382" y="854000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3" name="L 形 12">
            <a:extLst>
              <a:ext uri="{FF2B5EF4-FFF2-40B4-BE49-F238E27FC236}">
                <a16:creationId xmlns:a16="http://schemas.microsoft.com/office/drawing/2014/main" id="{DF89B97A-5D63-4B5B-9CA5-2F1CC5466B7A}"/>
              </a:ext>
            </a:extLst>
          </p:cNvPr>
          <p:cNvSpPr/>
          <p:nvPr/>
        </p:nvSpPr>
        <p:spPr>
          <a:xfrm rot="8100000">
            <a:off x="11845540" y="970780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3520D8B-B33F-41B8-A9BF-31BF87EABE01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2" name="L 形 41">
            <a:extLst>
              <a:ext uri="{FF2B5EF4-FFF2-40B4-BE49-F238E27FC236}">
                <a16:creationId xmlns:a16="http://schemas.microsoft.com/office/drawing/2014/main" id="{410C32C8-8E25-49E2-9C5B-68E0C2F6DBB7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FD0E8CF-FD4C-4329-95AB-920B68A63309}"/>
              </a:ext>
            </a:extLst>
          </p:cNvPr>
          <p:cNvSpPr/>
          <p:nvPr/>
        </p:nvSpPr>
        <p:spPr>
          <a:xfrm>
            <a:off x="11757381" y="1196049"/>
            <a:ext cx="335962" cy="566076"/>
          </a:xfrm>
          <a:prstGeom prst="rect">
            <a:avLst/>
          </a:prstGeom>
          <a:solidFill>
            <a:srgbClr val="85B9FF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D2D2D2"/>
                </a:solidFill>
                <a:latin typeface="MS Shell Dlg 2" panose="020B0604030504040204" pitchFamily="34" charset="0"/>
                <a:cs typeface="MS Shell Dlg 2" panose="020B0604030504040204" pitchFamily="34" charset="0"/>
              </a:rPr>
              <a:t>=</a:t>
            </a:r>
            <a:endParaRPr lang="zh-CN" altLang="en-US" dirty="0">
              <a:solidFill>
                <a:srgbClr val="D2D2D2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6210348-F227-457C-9005-14D81615EB04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1F79CD"/>
              </a:gs>
              <a:gs pos="100000">
                <a:srgbClr val="51A9FC"/>
              </a:gs>
            </a:gsLst>
            <a:lin ang="5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338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A3DCE4C9-EAC2-499B-B67F-CC471FAB0DA6}"/>
              </a:ext>
            </a:extLst>
          </p:cNvPr>
          <p:cNvSpPr/>
          <p:nvPr/>
        </p:nvSpPr>
        <p:spPr>
          <a:xfrm>
            <a:off x="3175" y="174067"/>
            <a:ext cx="12188825" cy="6683934"/>
          </a:xfrm>
          <a:prstGeom prst="rect">
            <a:avLst/>
          </a:prstGeom>
          <a:solidFill>
            <a:srgbClr val="545354"/>
          </a:solidFill>
          <a:ln>
            <a:noFill/>
          </a:ln>
          <a:scene3d>
            <a:camera prst="orthographicFront"/>
            <a:lightRig rig="threePt" dir="t"/>
          </a:scene3d>
          <a:sp3d>
            <a:bevelT w="127000" h="127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-1"/>
            <a:ext cx="12188825" cy="428555"/>
          </a:xfrm>
          <a:prstGeom prst="roundRect">
            <a:avLst>
              <a:gd name="adj" fmla="val 46030"/>
            </a:avLst>
          </a:prstGeom>
          <a:gradFill flip="none" rotWithShape="1">
            <a:gsLst>
              <a:gs pos="0">
                <a:srgbClr val="545354"/>
              </a:gs>
              <a:gs pos="50000">
                <a:srgbClr val="A5A4A5"/>
              </a:gs>
              <a:gs pos="100000">
                <a:srgbClr val="545354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b="1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Title</a:t>
            </a:r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5249" y="860224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Windows Longhorn Build 4042[lab06] ~ 4074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97563" y="165265"/>
            <a:ext cx="204786" cy="204786"/>
          </a:xfrm>
          <a:prstGeom prst="roundRect">
            <a:avLst/>
          </a:prstGeom>
          <a:solidFill>
            <a:srgbClr val="545354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 flipH="1">
            <a:off x="11430115" y="293667"/>
            <a:ext cx="94515" cy="45719"/>
          </a:xfrm>
          <a:prstGeom prst="rect">
            <a:avLst/>
          </a:prstGeom>
          <a:solidFill>
            <a:srgbClr val="F7F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4F493D64-2911-4BB3-945D-5C6EEDA3DACA}"/>
              </a:ext>
            </a:extLst>
          </p:cNvPr>
          <p:cNvSpPr/>
          <p:nvPr/>
        </p:nvSpPr>
        <p:spPr>
          <a:xfrm>
            <a:off x="11647612" y="161954"/>
            <a:ext cx="204786" cy="204786"/>
          </a:xfrm>
          <a:prstGeom prst="roundRect">
            <a:avLst/>
          </a:prstGeom>
          <a:solidFill>
            <a:srgbClr val="545354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ED5875C-14B7-48EE-8AF9-6F84B2BCFB62}"/>
              </a:ext>
            </a:extLst>
          </p:cNvPr>
          <p:cNvSpPr/>
          <p:nvPr/>
        </p:nvSpPr>
        <p:spPr>
          <a:xfrm>
            <a:off x="11675186" y="251758"/>
            <a:ext cx="107524" cy="77197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C2E7FD-4CAD-4111-AB55-112C5CEB3501}"/>
              </a:ext>
            </a:extLst>
          </p:cNvPr>
          <p:cNvSpPr/>
          <p:nvPr/>
        </p:nvSpPr>
        <p:spPr>
          <a:xfrm>
            <a:off x="11675187" y="206039"/>
            <a:ext cx="107524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4AA54C35-B8C0-406B-810B-7D30936DD643}"/>
              </a:ext>
            </a:extLst>
          </p:cNvPr>
          <p:cNvSpPr/>
          <p:nvPr/>
        </p:nvSpPr>
        <p:spPr>
          <a:xfrm>
            <a:off x="11897661" y="158615"/>
            <a:ext cx="204786" cy="204786"/>
          </a:xfrm>
          <a:prstGeom prst="roundRect">
            <a:avLst/>
          </a:prstGeom>
          <a:solidFill>
            <a:srgbClr val="E35D3B"/>
          </a:solidFill>
          <a:ln>
            <a:solidFill>
              <a:schemeClr val="bg1"/>
            </a:solidFill>
          </a:ln>
          <a:effectLst>
            <a:glow>
              <a:schemeClr val="accent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97661" y="165265"/>
            <a:ext cx="204786" cy="204786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39DE508-174C-4518-8E28-089AD1CA2AD6}"/>
              </a:ext>
            </a:extLst>
          </p:cNvPr>
          <p:cNvSpPr/>
          <p:nvPr/>
        </p:nvSpPr>
        <p:spPr>
          <a:xfrm>
            <a:off x="11757382" y="854000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3" name="L 形 12">
            <a:extLst>
              <a:ext uri="{FF2B5EF4-FFF2-40B4-BE49-F238E27FC236}">
                <a16:creationId xmlns:a16="http://schemas.microsoft.com/office/drawing/2014/main" id="{DF89B97A-5D63-4B5B-9CA5-2F1CC5466B7A}"/>
              </a:ext>
            </a:extLst>
          </p:cNvPr>
          <p:cNvSpPr/>
          <p:nvPr/>
        </p:nvSpPr>
        <p:spPr>
          <a:xfrm rot="8100000">
            <a:off x="11845540" y="970780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3520D8B-B33F-41B8-A9BF-31BF87EABE01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2" name="L 形 41">
            <a:extLst>
              <a:ext uri="{FF2B5EF4-FFF2-40B4-BE49-F238E27FC236}">
                <a16:creationId xmlns:a16="http://schemas.microsoft.com/office/drawing/2014/main" id="{410C32C8-8E25-49E2-9C5B-68E0C2F6DBB7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FD0E8CF-FD4C-4329-95AB-920B68A63309}"/>
              </a:ext>
            </a:extLst>
          </p:cNvPr>
          <p:cNvSpPr/>
          <p:nvPr/>
        </p:nvSpPr>
        <p:spPr>
          <a:xfrm>
            <a:off x="11757381" y="1196049"/>
            <a:ext cx="335962" cy="566076"/>
          </a:xfrm>
          <a:prstGeom prst="rect">
            <a:avLst/>
          </a:prstGeom>
          <a:solidFill>
            <a:srgbClr val="85B9FF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D2D2D2"/>
                </a:solidFill>
                <a:latin typeface="MS Shell Dlg 2" panose="020B0604030504040204" pitchFamily="34" charset="0"/>
                <a:cs typeface="MS Shell Dlg 2" panose="020B0604030504040204" pitchFamily="34" charset="0"/>
              </a:rPr>
              <a:t>=</a:t>
            </a:r>
            <a:endParaRPr lang="zh-CN" altLang="en-US" dirty="0">
              <a:solidFill>
                <a:srgbClr val="D2D2D2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66D6D35-8CD0-4924-A8FA-25A9B1C4324D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5C6D7F"/>
              </a:gs>
              <a:gs pos="50000">
                <a:srgbClr val="8799B1"/>
              </a:gs>
              <a:gs pos="100000">
                <a:srgbClr val="5B6C7E"/>
              </a:gs>
            </a:gsLst>
            <a:lin ang="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573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8EA54CA-BC6C-3628-69F8-E180F998651C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0D11513-6BC5-4FEC-A9C3-ED3F6B2CA6FA}"/>
              </a:ext>
            </a:extLst>
          </p:cNvPr>
          <p:cNvSpPr/>
          <p:nvPr/>
        </p:nvSpPr>
        <p:spPr>
          <a:xfrm>
            <a:off x="38100" y="53781"/>
            <a:ext cx="381000" cy="381000"/>
          </a:xfrm>
          <a:prstGeom prst="rect">
            <a:avLst/>
          </a:prstGeom>
          <a:solidFill>
            <a:schemeClr val="tx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57203" y="9331"/>
            <a:ext cx="11732677" cy="4254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Title</a:t>
            </a:r>
            <a:endParaRPr lang="zh-CN" altLang="en-US" sz="2800" dirty="0"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47889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OptionA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OptionB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OptionC</a:t>
            </a:r>
            <a:endParaRPr lang="zh-CN" altLang="en-US" sz="2800" dirty="0">
              <a:solidFill>
                <a:schemeClr val="tx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82664"/>
            <a:ext cx="90717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Windows 1.0 1983-12-01 ~ 1983-11-20 Build UI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FAE83B-1B6B-45C0-B618-44B2935F9EA6}"/>
              </a:ext>
            </a:extLst>
          </p:cNvPr>
          <p:cNvSpPr/>
          <p:nvPr/>
        </p:nvSpPr>
        <p:spPr>
          <a:xfrm>
            <a:off x="11843137" y="882664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465B18-8B5A-4412-A66B-CA9F25B69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6583" y="927897"/>
            <a:ext cx="254559" cy="43275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2C8EB27D-92BB-4349-9EDF-F9EC2CB544AD}"/>
              </a:ext>
            </a:extLst>
          </p:cNvPr>
          <p:cNvSpPr/>
          <p:nvPr/>
        </p:nvSpPr>
        <p:spPr>
          <a:xfrm rot="10800000">
            <a:off x="11843137" y="6352500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FA0C0FA-3142-42BD-8456-92D7D2D845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896583" y="6397733"/>
            <a:ext cx="254559" cy="432753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405884"/>
            <a:ext cx="346745" cy="49466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984F5F7-F94B-481A-BBAE-E78FB80F3D3D}"/>
              </a:ext>
            </a:extLst>
          </p:cNvPr>
          <p:cNvSpPr/>
          <p:nvPr/>
        </p:nvSpPr>
        <p:spPr>
          <a:xfrm>
            <a:off x="11843137" y="1405883"/>
            <a:ext cx="346745" cy="523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7B4A344-AB4E-49F3-945C-F4F6E817A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136" y="1929104"/>
            <a:ext cx="346745" cy="195663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6898C4D-6926-4726-A2BF-D7A342BCD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136" y="3879191"/>
            <a:ext cx="346745" cy="195663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A835F56B-072E-4C88-B0F6-227DFB7FF0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8243"/>
          <a:stretch/>
        </p:blipFill>
        <p:spPr>
          <a:xfrm>
            <a:off x="11843136" y="5731134"/>
            <a:ext cx="346745" cy="62136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702B131-1198-419F-A837-7FA574B69755}"/>
              </a:ext>
            </a:extLst>
          </p:cNvPr>
          <p:cNvSpPr txBox="1"/>
          <p:nvPr/>
        </p:nvSpPr>
        <p:spPr>
          <a:xfrm>
            <a:off x="11843136" y="-40035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FFFFF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?</a:t>
            </a:r>
            <a:endParaRPr lang="zh-CN" altLang="en-US" sz="2800" dirty="0">
              <a:solidFill>
                <a:srgbClr val="FFFFFF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40045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A3DCE4C9-EAC2-499B-B67F-CC471FAB0DA6}"/>
              </a:ext>
            </a:extLst>
          </p:cNvPr>
          <p:cNvSpPr/>
          <p:nvPr/>
        </p:nvSpPr>
        <p:spPr>
          <a:xfrm>
            <a:off x="3175" y="-1"/>
            <a:ext cx="12188825" cy="6858001"/>
          </a:xfrm>
          <a:prstGeom prst="rect">
            <a:avLst/>
          </a:prstGeom>
          <a:solidFill>
            <a:srgbClr val="545354">
              <a:alpha val="40000"/>
            </a:srgb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400" b="1" dirty="0">
                <a:solidFill>
                  <a:schemeClr val="tx1"/>
                </a:solidFill>
                <a:latin typeface="MS Shell Dlg 2" panose="020B0604030504040204" pitchFamily="34" charset="0"/>
                <a:cs typeface="MS Shell Dlg 2" panose="020B0604030504040204" pitchFamily="34" charset="0"/>
              </a:rPr>
              <a:t>Title</a:t>
            </a:r>
            <a:endParaRPr lang="zh-CN" altLang="en-US" sz="2400" b="1" dirty="0">
              <a:solidFill>
                <a:schemeClr val="tx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5249" y="860224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Windows Longhorn Build 4074 ~ 4093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397563" y="165265"/>
            <a:ext cx="204786" cy="204786"/>
          </a:xfrm>
          <a:prstGeom prst="roundRect">
            <a:avLst/>
          </a:prstGeom>
          <a:solidFill>
            <a:srgbClr val="545354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 flipH="1">
            <a:off x="11430115" y="293667"/>
            <a:ext cx="94515" cy="45719"/>
          </a:xfrm>
          <a:prstGeom prst="rect">
            <a:avLst/>
          </a:prstGeom>
          <a:solidFill>
            <a:srgbClr val="F7F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4F493D64-2911-4BB3-945D-5C6EEDA3DACA}"/>
              </a:ext>
            </a:extLst>
          </p:cNvPr>
          <p:cNvSpPr/>
          <p:nvPr/>
        </p:nvSpPr>
        <p:spPr>
          <a:xfrm>
            <a:off x="11647612" y="161954"/>
            <a:ext cx="204786" cy="204786"/>
          </a:xfrm>
          <a:prstGeom prst="roundRect">
            <a:avLst/>
          </a:prstGeom>
          <a:solidFill>
            <a:srgbClr val="545354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ED5875C-14B7-48EE-8AF9-6F84B2BCFB62}"/>
              </a:ext>
            </a:extLst>
          </p:cNvPr>
          <p:cNvSpPr/>
          <p:nvPr/>
        </p:nvSpPr>
        <p:spPr>
          <a:xfrm>
            <a:off x="11675186" y="251758"/>
            <a:ext cx="107524" cy="77197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C2E7FD-4CAD-4111-AB55-112C5CEB3501}"/>
              </a:ext>
            </a:extLst>
          </p:cNvPr>
          <p:cNvSpPr/>
          <p:nvPr/>
        </p:nvSpPr>
        <p:spPr>
          <a:xfrm>
            <a:off x="11675187" y="206039"/>
            <a:ext cx="107524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4AA54C35-B8C0-406B-810B-7D30936DD643}"/>
              </a:ext>
            </a:extLst>
          </p:cNvPr>
          <p:cNvSpPr/>
          <p:nvPr/>
        </p:nvSpPr>
        <p:spPr>
          <a:xfrm>
            <a:off x="11897661" y="158615"/>
            <a:ext cx="204786" cy="204786"/>
          </a:xfrm>
          <a:prstGeom prst="roundRect">
            <a:avLst/>
          </a:prstGeom>
          <a:solidFill>
            <a:srgbClr val="E35D3B"/>
          </a:solidFill>
          <a:ln>
            <a:solidFill>
              <a:schemeClr val="bg1"/>
            </a:solidFill>
          </a:ln>
          <a:effectLst>
            <a:glow>
              <a:schemeClr val="accent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97661" y="165265"/>
            <a:ext cx="204786" cy="204786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39DE508-174C-4518-8E28-089AD1CA2AD6}"/>
              </a:ext>
            </a:extLst>
          </p:cNvPr>
          <p:cNvSpPr/>
          <p:nvPr/>
        </p:nvSpPr>
        <p:spPr>
          <a:xfrm>
            <a:off x="11757382" y="854000"/>
            <a:ext cx="335962" cy="335962"/>
          </a:xfrm>
          <a:prstGeom prst="rect">
            <a:avLst/>
          </a:prstGeom>
          <a:solidFill>
            <a:srgbClr val="DCE3E5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3" name="L 形 12">
            <a:extLst>
              <a:ext uri="{FF2B5EF4-FFF2-40B4-BE49-F238E27FC236}">
                <a16:creationId xmlns:a16="http://schemas.microsoft.com/office/drawing/2014/main" id="{DF89B97A-5D63-4B5B-9CA5-2F1CC5466B7A}"/>
              </a:ext>
            </a:extLst>
          </p:cNvPr>
          <p:cNvSpPr/>
          <p:nvPr/>
        </p:nvSpPr>
        <p:spPr>
          <a:xfrm rot="8100000">
            <a:off x="11845540" y="970780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3520D8B-B33F-41B8-A9BF-31BF87EABE01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2" name="L 形 41">
            <a:extLst>
              <a:ext uri="{FF2B5EF4-FFF2-40B4-BE49-F238E27FC236}">
                <a16:creationId xmlns:a16="http://schemas.microsoft.com/office/drawing/2014/main" id="{410C32C8-8E25-49E2-9C5B-68E0C2F6DBB7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FD0E8CF-FD4C-4329-95AB-920B68A63309}"/>
              </a:ext>
            </a:extLst>
          </p:cNvPr>
          <p:cNvSpPr/>
          <p:nvPr/>
        </p:nvSpPr>
        <p:spPr>
          <a:xfrm>
            <a:off x="11757381" y="1196049"/>
            <a:ext cx="335962" cy="566076"/>
          </a:xfrm>
          <a:prstGeom prst="rect">
            <a:avLst/>
          </a:prstGeom>
          <a:solidFill>
            <a:srgbClr val="DCE3E5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MS Shell Dlg 2" panose="020B0604030504040204" pitchFamily="34" charset="0"/>
                <a:cs typeface="MS Shell Dlg 2" panose="020B0604030504040204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66D6D35-8CD0-4924-A8FA-25A9B1C4324D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5C6D7F"/>
              </a:gs>
              <a:gs pos="50000">
                <a:srgbClr val="8799B1"/>
              </a:gs>
              <a:gs pos="100000">
                <a:srgbClr val="5B6C7E"/>
              </a:gs>
            </a:gsLst>
            <a:lin ang="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900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A3DCE4C9-EAC2-499B-B67F-CC471FAB0DA6}"/>
              </a:ext>
            </a:extLst>
          </p:cNvPr>
          <p:cNvSpPr/>
          <p:nvPr/>
        </p:nvSpPr>
        <p:spPr>
          <a:xfrm>
            <a:off x="3175" y="174067"/>
            <a:ext cx="12188825" cy="6683934"/>
          </a:xfrm>
          <a:prstGeom prst="rect">
            <a:avLst/>
          </a:prstGeom>
          <a:solidFill>
            <a:srgbClr val="3990FD"/>
          </a:solidFill>
          <a:ln>
            <a:noFill/>
          </a:ln>
          <a:scene3d>
            <a:camera prst="orthographicFront"/>
            <a:lightRig rig="threePt" dir="t"/>
          </a:scene3d>
          <a:sp3d>
            <a:bevelT w="127000" h="127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b="1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-1"/>
            <a:ext cx="12188825" cy="428555"/>
          </a:xfrm>
          <a:prstGeom prst="roundRect">
            <a:avLst>
              <a:gd name="adj" fmla="val 46030"/>
            </a:avLst>
          </a:prstGeom>
          <a:gradFill flip="none" rotWithShape="1">
            <a:gsLst>
              <a:gs pos="8000">
                <a:srgbClr val="3C93FE"/>
              </a:gs>
              <a:gs pos="31000">
                <a:srgbClr val="0059E7"/>
              </a:gs>
              <a:gs pos="100000">
                <a:srgbClr val="3C93FE"/>
              </a:gs>
            </a:gsLst>
            <a:lin ang="54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400" dirty="0">
                <a:solidFill>
                  <a:schemeClr val="bg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Title</a:t>
            </a:r>
            <a:endParaRPr lang="zh-CN" altLang="en-US" sz="2400" dirty="0">
              <a:solidFill>
                <a:schemeClr val="bg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5249" y="860224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rgbClr val="D2D2D2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: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MS Shell Dlg 2" panose="020B0604030504040204" pitchFamily="34" charset="0"/>
                <a:ea typeface="MS Shell Dlg 2" panose="020B0604030504040204" pitchFamily="34" charset="0"/>
                <a:cs typeface="MS Shell Dlg 2" panose="020B0604030504040204" pitchFamily="34" charset="0"/>
              </a:rPr>
              <a:t>Windows Longhorn Build 3790.1232 ~ 5001 UI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140127" y="82661"/>
            <a:ext cx="280740" cy="280740"/>
          </a:xfrm>
          <a:prstGeom prst="round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198797" y="276478"/>
            <a:ext cx="122726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4F493D64-2911-4BB3-945D-5C6EEDA3DACA}"/>
              </a:ext>
            </a:extLst>
          </p:cNvPr>
          <p:cNvSpPr/>
          <p:nvPr/>
        </p:nvSpPr>
        <p:spPr>
          <a:xfrm>
            <a:off x="11478017" y="82661"/>
            <a:ext cx="280740" cy="280740"/>
          </a:xfrm>
          <a:prstGeom prst="round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ED5875C-14B7-48EE-8AF9-6F84B2BCFB62}"/>
              </a:ext>
            </a:extLst>
          </p:cNvPr>
          <p:cNvSpPr/>
          <p:nvPr/>
        </p:nvSpPr>
        <p:spPr>
          <a:xfrm>
            <a:off x="11541665" y="219787"/>
            <a:ext cx="147404" cy="105829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4C2E7FD-4CAD-4111-AB55-112C5CEB3501}"/>
              </a:ext>
            </a:extLst>
          </p:cNvPr>
          <p:cNvSpPr/>
          <p:nvPr/>
        </p:nvSpPr>
        <p:spPr>
          <a:xfrm>
            <a:off x="11543054" y="174067"/>
            <a:ext cx="154149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4AA54C35-B8C0-406B-810B-7D30936DD643}"/>
              </a:ext>
            </a:extLst>
          </p:cNvPr>
          <p:cNvSpPr/>
          <p:nvPr/>
        </p:nvSpPr>
        <p:spPr>
          <a:xfrm>
            <a:off x="11821707" y="82661"/>
            <a:ext cx="280740" cy="280740"/>
          </a:xfrm>
          <a:prstGeom prst="roundRect">
            <a:avLst/>
          </a:prstGeom>
          <a:solidFill>
            <a:srgbClr val="E35D3B"/>
          </a:solidFill>
          <a:ln>
            <a:solidFill>
              <a:schemeClr val="bg1"/>
            </a:solidFill>
          </a:ln>
          <a:effectLst>
            <a:glow>
              <a:schemeClr val="accent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21707" y="89311"/>
            <a:ext cx="280740" cy="280740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39DE508-174C-4518-8E28-089AD1CA2AD6}"/>
              </a:ext>
            </a:extLst>
          </p:cNvPr>
          <p:cNvSpPr/>
          <p:nvPr/>
        </p:nvSpPr>
        <p:spPr>
          <a:xfrm>
            <a:off x="11757382" y="854000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3" name="L 形 12">
            <a:extLst>
              <a:ext uri="{FF2B5EF4-FFF2-40B4-BE49-F238E27FC236}">
                <a16:creationId xmlns:a16="http://schemas.microsoft.com/office/drawing/2014/main" id="{DF89B97A-5D63-4B5B-9CA5-2F1CC5466B7A}"/>
              </a:ext>
            </a:extLst>
          </p:cNvPr>
          <p:cNvSpPr/>
          <p:nvPr/>
        </p:nvSpPr>
        <p:spPr>
          <a:xfrm rot="8100000">
            <a:off x="11845540" y="970780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3520D8B-B33F-41B8-A9BF-31BF87EABE01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5398FA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42" name="L 形 41">
            <a:extLst>
              <a:ext uri="{FF2B5EF4-FFF2-40B4-BE49-F238E27FC236}">
                <a16:creationId xmlns:a16="http://schemas.microsoft.com/office/drawing/2014/main" id="{410C32C8-8E25-49E2-9C5B-68E0C2F6DBB7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FD0E8CF-FD4C-4329-95AB-920B68A63309}"/>
              </a:ext>
            </a:extLst>
          </p:cNvPr>
          <p:cNvSpPr/>
          <p:nvPr/>
        </p:nvSpPr>
        <p:spPr>
          <a:xfrm>
            <a:off x="11757381" y="1196049"/>
            <a:ext cx="335962" cy="566076"/>
          </a:xfrm>
          <a:prstGeom prst="rect">
            <a:avLst/>
          </a:prstGeom>
          <a:solidFill>
            <a:srgbClr val="85B9FF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D2D2D2"/>
                </a:solidFill>
                <a:latin typeface="MS Shell Dlg 2" panose="020B0604030504040204" pitchFamily="34" charset="0"/>
                <a:cs typeface="MS Shell Dlg 2" panose="020B0604030504040204" pitchFamily="34" charset="0"/>
              </a:rPr>
              <a:t>=</a:t>
            </a:r>
            <a:endParaRPr lang="zh-CN" altLang="en-US" dirty="0">
              <a:solidFill>
                <a:srgbClr val="D2D2D2"/>
              </a:solidFill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977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C9002F31-BB5D-0DAB-5188-694F8CD5F9E8}"/>
              </a:ext>
            </a:extLst>
          </p:cNvPr>
          <p:cNvSpPr/>
          <p:nvPr/>
        </p:nvSpPr>
        <p:spPr>
          <a:xfrm>
            <a:off x="-2739" y="-12263"/>
            <a:ext cx="12194739" cy="6858000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50000">
                <a:schemeClr val="bg1">
                  <a:alpha val="36000"/>
                </a:schemeClr>
              </a:gs>
              <a:gs pos="49000">
                <a:schemeClr val="bg1">
                  <a:alpha val="50000"/>
                </a:schemeClr>
              </a:gs>
              <a:gs pos="44000">
                <a:schemeClr val="bg1">
                  <a:alpha val="50000"/>
                </a:schemeClr>
              </a:gs>
              <a:gs pos="43000">
                <a:schemeClr val="bg1">
                  <a:alpha val="40000"/>
                </a:schemeClr>
              </a:gs>
              <a:gs pos="33000">
                <a:srgbClr val="FFFFFF">
                  <a:alpha val="52000"/>
                </a:srgbClr>
              </a:gs>
              <a:gs pos="30000">
                <a:schemeClr val="bg1">
                  <a:alpha val="52000"/>
                </a:schemeClr>
              </a:gs>
              <a:gs pos="17000">
                <a:schemeClr val="bg1">
                  <a:alpha val="18000"/>
                </a:schemeClr>
              </a:gs>
              <a:gs pos="75000">
                <a:schemeClr val="bg1">
                  <a:alpha val="20000"/>
                </a:schemeClr>
              </a:gs>
              <a:gs pos="76000">
                <a:schemeClr val="bg1">
                  <a:alpha val="45000"/>
                </a:schemeClr>
              </a:gs>
              <a:gs pos="69000">
                <a:schemeClr val="bg1">
                  <a:alpha val="36000"/>
                </a:schemeClr>
              </a:gs>
            </a:gsLst>
            <a:lin ang="19800000" scaled="0"/>
            <a:tileRect/>
          </a:gradFill>
          <a:ln w="6350">
            <a:gradFill flip="none" rotWithShape="1">
              <a:gsLst>
                <a:gs pos="48000">
                  <a:schemeClr val="accent1">
                    <a:lumMod val="5000"/>
                    <a:lumOff val="95000"/>
                  </a:schemeClr>
                </a:gs>
                <a:gs pos="51000">
                  <a:srgbClr val="4A91B6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0"/>
            <a:ext cx="12188825" cy="6858000"/>
          </a:xfrm>
          <a:prstGeom prst="roundRect">
            <a:avLst>
              <a:gd name="adj" fmla="val 1586"/>
            </a:avLst>
          </a:prstGeom>
          <a:gradFill flip="none" rotWithShape="1">
            <a:gsLst>
              <a:gs pos="0">
                <a:srgbClr val="BEBEBE">
                  <a:alpha val="50000"/>
                </a:srgbClr>
              </a:gs>
              <a:gs pos="50000">
                <a:srgbClr val="E3E3E3">
                  <a:alpha val="50000"/>
                </a:srgbClr>
              </a:gs>
              <a:gs pos="100000">
                <a:srgbClr val="BEBEBE">
                  <a:alpha val="50000"/>
                </a:srgbClr>
              </a:gs>
            </a:gsLst>
            <a:lin ang="0" scaled="0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3048" y="850221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565961"/>
              </a:gs>
              <a:gs pos="50000">
                <a:srgbClr val="98A1AD"/>
              </a:gs>
              <a:gs pos="100000">
                <a:srgbClr val="565961"/>
              </a:gs>
            </a:gsLst>
            <a:lin ang="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Windows Longhorn Build 5048 UI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1146973" y="178581"/>
            <a:ext cx="280740" cy="18933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187979" y="290390"/>
            <a:ext cx="147785" cy="45719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4F493D64-2911-4BB3-945D-5C6EEDA3DACA}"/>
              </a:ext>
            </a:extLst>
          </p:cNvPr>
          <p:cNvSpPr/>
          <p:nvPr/>
        </p:nvSpPr>
        <p:spPr>
          <a:xfrm>
            <a:off x="11476641" y="185975"/>
            <a:ext cx="280740" cy="18933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4AA54C35-B8C0-406B-810B-7D30936DD643}"/>
              </a:ext>
            </a:extLst>
          </p:cNvPr>
          <p:cNvSpPr/>
          <p:nvPr/>
        </p:nvSpPr>
        <p:spPr>
          <a:xfrm>
            <a:off x="11799464" y="185975"/>
            <a:ext cx="280740" cy="18933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>
            <a:glow>
              <a:schemeClr val="accent1"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38070" y="189809"/>
            <a:ext cx="203527" cy="203527"/>
          </a:xfrm>
          <a:prstGeom prst="mathMultiply">
            <a:avLst>
              <a:gd name="adj1" fmla="val 12493"/>
            </a:avLst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541665" y="229312"/>
            <a:ext cx="147404" cy="105829"/>
          </a:xfrm>
          <a:prstGeom prst="rect">
            <a:avLst/>
          </a:prstGeom>
          <a:noFill/>
          <a:ln w="28575">
            <a:solidFill>
              <a:srgbClr val="565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6F1EF1-D712-4A95-8C0D-E8F65E56B544}"/>
              </a:ext>
            </a:extLst>
          </p:cNvPr>
          <p:cNvSpPr txBox="1"/>
          <p:nvPr/>
        </p:nvSpPr>
        <p:spPr>
          <a:xfrm>
            <a:off x="53745" y="-1417"/>
            <a:ext cx="7617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2400" dirty="0">
                <a:solidFill>
                  <a:prstClr val="black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Title</a:t>
            </a:r>
            <a:endParaRPr lang="zh-CN" altLang="en-US" sz="2400" dirty="0">
              <a:solidFill>
                <a:prstClr val="black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  <a:p>
            <a:endParaRPr lang="zh-CN" altLang="en-US" dirty="0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77E7A62-F7AF-4ADE-96B4-D8AD52971B58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5EDD66E-867D-447A-8BF6-3D5551E289EB}"/>
              </a:ext>
            </a:extLst>
          </p:cNvPr>
          <p:cNvSpPr/>
          <p:nvPr/>
        </p:nvSpPr>
        <p:spPr>
          <a:xfrm>
            <a:off x="11757382" y="854000"/>
            <a:ext cx="335962" cy="335962"/>
          </a:xfrm>
          <a:prstGeom prst="rect">
            <a:avLst/>
          </a:prstGeom>
          <a:solidFill>
            <a:srgbClr val="DCE3E5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3" name="L 形 22">
            <a:extLst>
              <a:ext uri="{FF2B5EF4-FFF2-40B4-BE49-F238E27FC236}">
                <a16:creationId xmlns:a16="http://schemas.microsoft.com/office/drawing/2014/main" id="{A5202C7F-273B-42C9-8EF9-0F27C60E211F}"/>
              </a:ext>
            </a:extLst>
          </p:cNvPr>
          <p:cNvSpPr/>
          <p:nvPr/>
        </p:nvSpPr>
        <p:spPr>
          <a:xfrm rot="8100000">
            <a:off x="11845540" y="970780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A5FE7B4-55E3-413B-81EE-0963F3BF671D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BF31246C-2DC7-4F60-AFBE-E639A7FA60AA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F7B7645-A411-4BF4-8FE9-10355FB40BF7}"/>
              </a:ext>
            </a:extLst>
          </p:cNvPr>
          <p:cNvSpPr/>
          <p:nvPr/>
        </p:nvSpPr>
        <p:spPr>
          <a:xfrm>
            <a:off x="11757381" y="1196049"/>
            <a:ext cx="335962" cy="566076"/>
          </a:xfrm>
          <a:prstGeom prst="rect">
            <a:avLst/>
          </a:prstGeom>
          <a:solidFill>
            <a:srgbClr val="DCE3E5"/>
          </a:solidFill>
          <a:ln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38100" h="254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040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8F44C70E-4D75-87C8-C326-F1CA4655DF48}"/>
              </a:ext>
            </a:extLst>
          </p:cNvPr>
          <p:cNvSpPr/>
          <p:nvPr/>
        </p:nvSpPr>
        <p:spPr>
          <a:xfrm>
            <a:off x="-2739" y="-12263"/>
            <a:ext cx="12194739" cy="6858000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50000">
                <a:schemeClr val="bg1">
                  <a:alpha val="36000"/>
                </a:schemeClr>
              </a:gs>
              <a:gs pos="49000">
                <a:schemeClr val="bg1">
                  <a:alpha val="50000"/>
                </a:schemeClr>
              </a:gs>
              <a:gs pos="44000">
                <a:schemeClr val="bg1">
                  <a:alpha val="50000"/>
                </a:schemeClr>
              </a:gs>
              <a:gs pos="43000">
                <a:schemeClr val="bg1">
                  <a:alpha val="40000"/>
                </a:schemeClr>
              </a:gs>
              <a:gs pos="33000">
                <a:srgbClr val="FFFFFF">
                  <a:alpha val="52000"/>
                </a:srgbClr>
              </a:gs>
              <a:gs pos="30000">
                <a:schemeClr val="bg1">
                  <a:alpha val="52000"/>
                </a:schemeClr>
              </a:gs>
              <a:gs pos="17000">
                <a:schemeClr val="bg1">
                  <a:alpha val="18000"/>
                </a:schemeClr>
              </a:gs>
              <a:gs pos="75000">
                <a:schemeClr val="bg1">
                  <a:alpha val="20000"/>
                </a:schemeClr>
              </a:gs>
              <a:gs pos="76000">
                <a:schemeClr val="bg1">
                  <a:alpha val="45000"/>
                </a:schemeClr>
              </a:gs>
              <a:gs pos="69000">
                <a:schemeClr val="bg1">
                  <a:alpha val="36000"/>
                </a:schemeClr>
              </a:gs>
            </a:gsLst>
            <a:lin ang="19800000" scaled="0"/>
            <a:tileRect/>
          </a:gradFill>
          <a:ln w="6350">
            <a:gradFill flip="none" rotWithShape="1">
              <a:gsLst>
                <a:gs pos="48000">
                  <a:schemeClr val="accent1">
                    <a:lumMod val="5000"/>
                    <a:lumOff val="95000"/>
                  </a:schemeClr>
                </a:gs>
                <a:gs pos="51000">
                  <a:srgbClr val="4A91B6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0"/>
            <a:ext cx="12188825" cy="6858000"/>
          </a:xfrm>
          <a:prstGeom prst="roundRect">
            <a:avLst>
              <a:gd name="adj" fmla="val 1586"/>
            </a:avLst>
          </a:prstGeom>
          <a:gradFill flip="none" rotWithShape="1">
            <a:gsLst>
              <a:gs pos="0">
                <a:srgbClr val="BEBEBE">
                  <a:alpha val="50000"/>
                </a:srgbClr>
              </a:gs>
              <a:gs pos="50000">
                <a:srgbClr val="E3E3E3">
                  <a:alpha val="50000"/>
                </a:srgbClr>
              </a:gs>
              <a:gs pos="100000">
                <a:srgbClr val="BEBEBE">
                  <a:alpha val="50000"/>
                </a:srgbClr>
              </a:gs>
            </a:gsLst>
            <a:lin ang="0" scaled="0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3048" y="850221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2C5C41"/>
              </a:gs>
              <a:gs pos="50000">
                <a:srgbClr val="2A8559"/>
              </a:gs>
              <a:gs pos="100000">
                <a:srgbClr val="2C5C41"/>
              </a:gs>
            </a:gsLst>
            <a:lin ang="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Windows Longhorn Build 5098 ~ 5231 UI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0925688" y="-22391"/>
            <a:ext cx="349989" cy="209501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023094" y="67625"/>
            <a:ext cx="147785" cy="45719"/>
          </a:xfrm>
          <a:prstGeom prst="rect">
            <a:avLst/>
          </a:prstGeom>
          <a:solidFill>
            <a:srgbClr val="98A1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6F1EF1-D712-4A95-8C0D-E8F65E56B544}"/>
              </a:ext>
            </a:extLst>
          </p:cNvPr>
          <p:cNvSpPr txBox="1"/>
          <p:nvPr/>
        </p:nvSpPr>
        <p:spPr>
          <a:xfrm>
            <a:off x="53745" y="-1417"/>
            <a:ext cx="7617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2400" dirty="0">
                <a:solidFill>
                  <a:prstClr val="black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Title</a:t>
            </a:r>
            <a:endParaRPr lang="zh-CN" altLang="en-US" sz="2400" dirty="0">
              <a:solidFill>
                <a:prstClr val="black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  <a:p>
            <a:endParaRPr lang="zh-CN" altLang="en-US" dirty="0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77E7A62-F7AF-4ADE-96B4-D8AD52971B58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5EDD66E-867D-447A-8BF6-3D5551E289EB}"/>
              </a:ext>
            </a:extLst>
          </p:cNvPr>
          <p:cNvSpPr/>
          <p:nvPr/>
        </p:nvSpPr>
        <p:spPr>
          <a:xfrm>
            <a:off x="11757382" y="863525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3" name="L 形 22">
            <a:extLst>
              <a:ext uri="{FF2B5EF4-FFF2-40B4-BE49-F238E27FC236}">
                <a16:creationId xmlns:a16="http://schemas.microsoft.com/office/drawing/2014/main" id="{A5202C7F-273B-42C9-8EF9-0F27C60E211F}"/>
              </a:ext>
            </a:extLst>
          </p:cNvPr>
          <p:cNvSpPr/>
          <p:nvPr/>
        </p:nvSpPr>
        <p:spPr>
          <a:xfrm rot="8100000">
            <a:off x="11845540" y="980305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A5FE7B4-55E3-413B-81EE-0963F3BF671D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BF31246C-2DC7-4F60-AFBE-E639A7FA60AA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F7B7645-A411-4BF4-8FE9-10355FB40BF7}"/>
              </a:ext>
            </a:extLst>
          </p:cNvPr>
          <p:cNvSpPr/>
          <p:nvPr/>
        </p:nvSpPr>
        <p:spPr>
          <a:xfrm>
            <a:off x="11757381" y="1205574"/>
            <a:ext cx="335962" cy="566076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1DB01E3-8136-4948-855E-00E95CEAF39D}"/>
              </a:ext>
            </a:extLst>
          </p:cNvPr>
          <p:cNvSpPr/>
          <p:nvPr/>
        </p:nvSpPr>
        <p:spPr>
          <a:xfrm>
            <a:off x="11266666" y="-28005"/>
            <a:ext cx="349989" cy="20808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8F8EEE94-ED37-4A5D-8E77-53C27780B25A}"/>
              </a:ext>
            </a:extLst>
          </p:cNvPr>
          <p:cNvSpPr/>
          <p:nvPr/>
        </p:nvSpPr>
        <p:spPr>
          <a:xfrm>
            <a:off x="11614655" y="-22392"/>
            <a:ext cx="483339" cy="201395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66179" y="-12263"/>
            <a:ext cx="203527" cy="203527"/>
          </a:xfrm>
          <a:prstGeom prst="mathMultiply">
            <a:avLst>
              <a:gd name="adj1" fmla="val 12493"/>
            </a:avLst>
          </a:prstGeom>
          <a:solidFill>
            <a:srgbClr val="98A1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371464" y="37902"/>
            <a:ext cx="147404" cy="105829"/>
          </a:xfrm>
          <a:prstGeom prst="rect">
            <a:avLst/>
          </a:prstGeom>
          <a:noFill/>
          <a:ln w="28575">
            <a:solidFill>
              <a:srgbClr val="98A1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749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D0CB7212-6BD3-8922-A2FB-AFCD6A5DCB9E}"/>
              </a:ext>
            </a:extLst>
          </p:cNvPr>
          <p:cNvSpPr/>
          <p:nvPr/>
        </p:nvSpPr>
        <p:spPr>
          <a:xfrm>
            <a:off x="-2739" y="-12263"/>
            <a:ext cx="12194739" cy="6858000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50000">
                <a:schemeClr val="bg1">
                  <a:alpha val="36000"/>
                </a:schemeClr>
              </a:gs>
              <a:gs pos="49000">
                <a:schemeClr val="bg1">
                  <a:alpha val="50000"/>
                </a:schemeClr>
              </a:gs>
              <a:gs pos="44000">
                <a:schemeClr val="bg1">
                  <a:alpha val="50000"/>
                </a:schemeClr>
              </a:gs>
              <a:gs pos="43000">
                <a:schemeClr val="bg1">
                  <a:alpha val="40000"/>
                </a:schemeClr>
              </a:gs>
              <a:gs pos="33000">
                <a:srgbClr val="FFFFFF">
                  <a:alpha val="52000"/>
                </a:srgbClr>
              </a:gs>
              <a:gs pos="30000">
                <a:schemeClr val="bg1">
                  <a:alpha val="52000"/>
                </a:schemeClr>
              </a:gs>
              <a:gs pos="17000">
                <a:schemeClr val="bg1">
                  <a:alpha val="18000"/>
                </a:schemeClr>
              </a:gs>
              <a:gs pos="75000">
                <a:schemeClr val="bg1">
                  <a:alpha val="20000"/>
                </a:schemeClr>
              </a:gs>
              <a:gs pos="76000">
                <a:schemeClr val="bg1">
                  <a:alpha val="45000"/>
                </a:schemeClr>
              </a:gs>
              <a:gs pos="69000">
                <a:schemeClr val="bg1">
                  <a:alpha val="36000"/>
                </a:schemeClr>
              </a:gs>
            </a:gsLst>
            <a:lin ang="19800000" scaled="0"/>
            <a:tileRect/>
          </a:gradFill>
          <a:ln w="6350">
            <a:gradFill flip="none" rotWithShape="1">
              <a:gsLst>
                <a:gs pos="48000">
                  <a:schemeClr val="accent1">
                    <a:lumMod val="5000"/>
                    <a:lumOff val="95000"/>
                  </a:schemeClr>
                </a:gs>
                <a:gs pos="51000">
                  <a:srgbClr val="4A91B6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0"/>
            <a:ext cx="12188825" cy="6858000"/>
          </a:xfrm>
          <a:prstGeom prst="roundRect">
            <a:avLst>
              <a:gd name="adj" fmla="val 1586"/>
            </a:avLst>
          </a:prstGeom>
          <a:gradFill flip="none" rotWithShape="1">
            <a:gsLst>
              <a:gs pos="0">
                <a:srgbClr val="BEBEBE">
                  <a:alpha val="50000"/>
                </a:srgbClr>
              </a:gs>
              <a:gs pos="50000">
                <a:srgbClr val="E3E3E3">
                  <a:alpha val="50000"/>
                </a:srgbClr>
              </a:gs>
              <a:gs pos="100000">
                <a:srgbClr val="BEBEBE">
                  <a:alpha val="50000"/>
                </a:srgbClr>
              </a:gs>
            </a:gsLst>
            <a:lin ang="0" scaled="0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3048" y="850221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2C5C41"/>
              </a:gs>
              <a:gs pos="50000">
                <a:srgbClr val="2A8559"/>
              </a:gs>
              <a:gs pos="100000">
                <a:srgbClr val="2C5C41"/>
              </a:gs>
            </a:gsLst>
            <a:lin ang="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Windows Longhorn Build 5231 ~ 5259 UI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0925688" y="-22391"/>
            <a:ext cx="349989" cy="209501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023094" y="67625"/>
            <a:ext cx="147785" cy="45719"/>
          </a:xfrm>
          <a:prstGeom prst="rect">
            <a:avLst/>
          </a:prstGeom>
          <a:solidFill>
            <a:srgbClr val="98A1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6F1EF1-D712-4A95-8C0D-E8F65E56B544}"/>
              </a:ext>
            </a:extLst>
          </p:cNvPr>
          <p:cNvSpPr txBox="1"/>
          <p:nvPr/>
        </p:nvSpPr>
        <p:spPr>
          <a:xfrm>
            <a:off x="53745" y="-1417"/>
            <a:ext cx="7617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2400" dirty="0">
                <a:solidFill>
                  <a:prstClr val="black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Title</a:t>
            </a:r>
            <a:endParaRPr lang="zh-CN" altLang="en-US" sz="2400" dirty="0">
              <a:solidFill>
                <a:prstClr val="black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  <a:p>
            <a:endParaRPr lang="zh-CN" altLang="en-US" dirty="0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77E7A62-F7AF-4ADE-96B4-D8AD52971B58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5EDD66E-867D-447A-8BF6-3D5551E289EB}"/>
              </a:ext>
            </a:extLst>
          </p:cNvPr>
          <p:cNvSpPr/>
          <p:nvPr/>
        </p:nvSpPr>
        <p:spPr>
          <a:xfrm>
            <a:off x="11757382" y="863525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3" name="L 形 22">
            <a:extLst>
              <a:ext uri="{FF2B5EF4-FFF2-40B4-BE49-F238E27FC236}">
                <a16:creationId xmlns:a16="http://schemas.microsoft.com/office/drawing/2014/main" id="{A5202C7F-273B-42C9-8EF9-0F27C60E211F}"/>
              </a:ext>
            </a:extLst>
          </p:cNvPr>
          <p:cNvSpPr/>
          <p:nvPr/>
        </p:nvSpPr>
        <p:spPr>
          <a:xfrm rot="8100000">
            <a:off x="11845540" y="980305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A5FE7B4-55E3-413B-81EE-0963F3BF671D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BF31246C-2DC7-4F60-AFBE-E639A7FA60AA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F7B7645-A411-4BF4-8FE9-10355FB40BF7}"/>
              </a:ext>
            </a:extLst>
          </p:cNvPr>
          <p:cNvSpPr/>
          <p:nvPr/>
        </p:nvSpPr>
        <p:spPr>
          <a:xfrm>
            <a:off x="11757381" y="1205574"/>
            <a:ext cx="335962" cy="566076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1DB01E3-8136-4948-855E-00E95CEAF39D}"/>
              </a:ext>
            </a:extLst>
          </p:cNvPr>
          <p:cNvSpPr/>
          <p:nvPr/>
        </p:nvSpPr>
        <p:spPr>
          <a:xfrm>
            <a:off x="11266666" y="-28005"/>
            <a:ext cx="349989" cy="20808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8F8EEE94-ED37-4A5D-8E77-53C27780B25A}"/>
              </a:ext>
            </a:extLst>
          </p:cNvPr>
          <p:cNvSpPr/>
          <p:nvPr/>
        </p:nvSpPr>
        <p:spPr>
          <a:xfrm>
            <a:off x="11614655" y="-22392"/>
            <a:ext cx="483339" cy="201395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66179" y="-12263"/>
            <a:ext cx="203527" cy="203527"/>
          </a:xfrm>
          <a:prstGeom prst="mathMultiply">
            <a:avLst>
              <a:gd name="adj1" fmla="val 12493"/>
            </a:avLst>
          </a:prstGeom>
          <a:solidFill>
            <a:srgbClr val="98A1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371464" y="37902"/>
            <a:ext cx="147404" cy="105829"/>
          </a:xfrm>
          <a:prstGeom prst="rect">
            <a:avLst/>
          </a:prstGeom>
          <a:noFill/>
          <a:ln w="28575">
            <a:solidFill>
              <a:srgbClr val="98A1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38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6D520387-84AE-54BB-2125-513395316E09}"/>
              </a:ext>
            </a:extLst>
          </p:cNvPr>
          <p:cNvSpPr/>
          <p:nvPr/>
        </p:nvSpPr>
        <p:spPr>
          <a:xfrm>
            <a:off x="-2739" y="-12263"/>
            <a:ext cx="12194739" cy="6858000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50000">
                <a:schemeClr val="bg1">
                  <a:alpha val="36000"/>
                </a:schemeClr>
              </a:gs>
              <a:gs pos="49000">
                <a:schemeClr val="bg1">
                  <a:alpha val="50000"/>
                </a:schemeClr>
              </a:gs>
              <a:gs pos="44000">
                <a:schemeClr val="bg1">
                  <a:alpha val="50000"/>
                </a:schemeClr>
              </a:gs>
              <a:gs pos="43000">
                <a:schemeClr val="bg1">
                  <a:alpha val="40000"/>
                </a:schemeClr>
              </a:gs>
              <a:gs pos="33000">
                <a:srgbClr val="FFFFFF">
                  <a:alpha val="52000"/>
                </a:srgbClr>
              </a:gs>
              <a:gs pos="30000">
                <a:schemeClr val="bg1">
                  <a:alpha val="52000"/>
                </a:schemeClr>
              </a:gs>
              <a:gs pos="17000">
                <a:schemeClr val="bg1">
                  <a:alpha val="18000"/>
                </a:schemeClr>
              </a:gs>
              <a:gs pos="75000">
                <a:schemeClr val="bg1">
                  <a:alpha val="20000"/>
                </a:schemeClr>
              </a:gs>
              <a:gs pos="76000">
                <a:schemeClr val="bg1">
                  <a:alpha val="45000"/>
                </a:schemeClr>
              </a:gs>
              <a:gs pos="69000">
                <a:schemeClr val="bg1">
                  <a:alpha val="36000"/>
                </a:schemeClr>
              </a:gs>
            </a:gsLst>
            <a:lin ang="19800000" scaled="0"/>
            <a:tileRect/>
          </a:gradFill>
          <a:ln w="6350">
            <a:gradFill flip="none" rotWithShape="1">
              <a:gsLst>
                <a:gs pos="48000">
                  <a:schemeClr val="accent1">
                    <a:lumMod val="5000"/>
                    <a:lumOff val="95000"/>
                  </a:schemeClr>
                </a:gs>
                <a:gs pos="51000">
                  <a:srgbClr val="4A91B6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0"/>
            <a:ext cx="12188825" cy="6858000"/>
          </a:xfrm>
          <a:prstGeom prst="roundRect">
            <a:avLst>
              <a:gd name="adj" fmla="val 1586"/>
            </a:avLst>
          </a:prstGeom>
          <a:gradFill flip="none" rotWithShape="1">
            <a:gsLst>
              <a:gs pos="0">
                <a:srgbClr val="BEBEBE">
                  <a:alpha val="50000"/>
                </a:srgbClr>
              </a:gs>
              <a:gs pos="50000">
                <a:srgbClr val="E3E3E3">
                  <a:alpha val="50000"/>
                </a:srgbClr>
              </a:gs>
              <a:gs pos="100000">
                <a:srgbClr val="BEBEBE">
                  <a:alpha val="50000"/>
                </a:srgbClr>
              </a:gs>
            </a:gsLst>
            <a:lin ang="0" scaled="0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3048" y="850221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2B6387"/>
              </a:gs>
              <a:gs pos="100000">
                <a:srgbClr val="388C7C"/>
              </a:gs>
            </a:gsLst>
            <a:lin ang="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Windows Vista Build 5310 ~ 5342 UI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0925688" y="-22391"/>
            <a:ext cx="349989" cy="209501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023094" y="67625"/>
            <a:ext cx="147785" cy="45719"/>
          </a:xfrm>
          <a:prstGeom prst="rect">
            <a:avLst/>
          </a:prstGeom>
          <a:solidFill>
            <a:srgbClr val="98A1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6F1EF1-D712-4A95-8C0D-E8F65E56B544}"/>
              </a:ext>
            </a:extLst>
          </p:cNvPr>
          <p:cNvSpPr txBox="1"/>
          <p:nvPr/>
        </p:nvSpPr>
        <p:spPr>
          <a:xfrm>
            <a:off x="53745" y="-1417"/>
            <a:ext cx="7617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2400" dirty="0">
                <a:solidFill>
                  <a:prstClr val="black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Title</a:t>
            </a:r>
            <a:endParaRPr lang="zh-CN" altLang="en-US" sz="2400" dirty="0">
              <a:solidFill>
                <a:prstClr val="black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  <a:p>
            <a:endParaRPr lang="zh-CN" altLang="en-US" dirty="0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1DB01E3-8136-4948-855E-00E95CEAF39D}"/>
              </a:ext>
            </a:extLst>
          </p:cNvPr>
          <p:cNvSpPr/>
          <p:nvPr/>
        </p:nvSpPr>
        <p:spPr>
          <a:xfrm>
            <a:off x="11266666" y="-28005"/>
            <a:ext cx="349989" cy="20808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66179" y="-12263"/>
            <a:ext cx="203527" cy="203527"/>
          </a:xfrm>
          <a:prstGeom prst="mathMultiply">
            <a:avLst>
              <a:gd name="adj1" fmla="val 12493"/>
            </a:avLst>
          </a:prstGeom>
          <a:solidFill>
            <a:srgbClr val="98A1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371464" y="37902"/>
            <a:ext cx="147404" cy="105829"/>
          </a:xfrm>
          <a:prstGeom prst="rect">
            <a:avLst/>
          </a:prstGeom>
          <a:noFill/>
          <a:ln w="28575">
            <a:solidFill>
              <a:srgbClr val="98A1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BCD6EE5-DFC7-4C81-9E79-07D7EAE28FB7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FEE5C92-0C9D-4D83-945E-E55294D33BEC}"/>
              </a:ext>
            </a:extLst>
          </p:cNvPr>
          <p:cNvSpPr/>
          <p:nvPr/>
        </p:nvSpPr>
        <p:spPr>
          <a:xfrm>
            <a:off x="11757382" y="863525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2" name="L 形 31">
            <a:extLst>
              <a:ext uri="{FF2B5EF4-FFF2-40B4-BE49-F238E27FC236}">
                <a16:creationId xmlns:a16="http://schemas.microsoft.com/office/drawing/2014/main" id="{10CA48B0-6B0B-44E3-AC10-AC5D36DFFF0E}"/>
              </a:ext>
            </a:extLst>
          </p:cNvPr>
          <p:cNvSpPr/>
          <p:nvPr/>
        </p:nvSpPr>
        <p:spPr>
          <a:xfrm rot="8100000">
            <a:off x="11845540" y="980305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4D9F0F0-44A9-46E9-9139-8EA02A90D53B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4" name="L 形 33">
            <a:extLst>
              <a:ext uri="{FF2B5EF4-FFF2-40B4-BE49-F238E27FC236}">
                <a16:creationId xmlns:a16="http://schemas.microsoft.com/office/drawing/2014/main" id="{686EEF05-C6AA-4767-9A47-CF08009E4D4C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2EE7255-EF6C-485B-910F-3F7274C88B23}"/>
              </a:ext>
            </a:extLst>
          </p:cNvPr>
          <p:cNvSpPr/>
          <p:nvPr/>
        </p:nvSpPr>
        <p:spPr>
          <a:xfrm>
            <a:off x="11757381" y="1205574"/>
            <a:ext cx="335962" cy="566076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392B3EEA-620A-4A65-993A-561642DBE773}"/>
              </a:ext>
            </a:extLst>
          </p:cNvPr>
          <p:cNvSpPr/>
          <p:nvPr/>
        </p:nvSpPr>
        <p:spPr>
          <a:xfrm>
            <a:off x="11614655" y="-22392"/>
            <a:ext cx="483339" cy="201395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709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973C6480-F41F-08B7-B3D4-844B769F4CBC}"/>
              </a:ext>
            </a:extLst>
          </p:cNvPr>
          <p:cNvSpPr/>
          <p:nvPr/>
        </p:nvSpPr>
        <p:spPr>
          <a:xfrm>
            <a:off x="-2739" y="-12263"/>
            <a:ext cx="12194739" cy="6858000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50000">
                <a:schemeClr val="bg1">
                  <a:alpha val="36000"/>
                </a:schemeClr>
              </a:gs>
              <a:gs pos="49000">
                <a:schemeClr val="bg1">
                  <a:alpha val="50000"/>
                </a:schemeClr>
              </a:gs>
              <a:gs pos="44000">
                <a:schemeClr val="bg1">
                  <a:alpha val="50000"/>
                </a:schemeClr>
              </a:gs>
              <a:gs pos="43000">
                <a:schemeClr val="bg1">
                  <a:alpha val="40000"/>
                </a:schemeClr>
              </a:gs>
              <a:gs pos="33000">
                <a:srgbClr val="FFFFFF">
                  <a:alpha val="52000"/>
                </a:srgbClr>
              </a:gs>
              <a:gs pos="30000">
                <a:schemeClr val="bg1">
                  <a:alpha val="52000"/>
                </a:schemeClr>
              </a:gs>
              <a:gs pos="17000">
                <a:schemeClr val="bg1">
                  <a:alpha val="18000"/>
                </a:schemeClr>
              </a:gs>
              <a:gs pos="75000">
                <a:schemeClr val="bg1">
                  <a:alpha val="20000"/>
                </a:schemeClr>
              </a:gs>
              <a:gs pos="76000">
                <a:schemeClr val="bg1">
                  <a:alpha val="45000"/>
                </a:schemeClr>
              </a:gs>
              <a:gs pos="69000">
                <a:schemeClr val="bg1">
                  <a:alpha val="36000"/>
                </a:schemeClr>
              </a:gs>
            </a:gsLst>
            <a:lin ang="19800000" scaled="0"/>
            <a:tileRect/>
          </a:gradFill>
          <a:ln w="6350">
            <a:gradFill flip="none" rotWithShape="1">
              <a:gsLst>
                <a:gs pos="48000">
                  <a:schemeClr val="accent1">
                    <a:lumMod val="5000"/>
                    <a:lumOff val="95000"/>
                  </a:schemeClr>
                </a:gs>
                <a:gs pos="51000">
                  <a:srgbClr val="4A91B6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EB52FA2-F789-426F-ABC2-FF1E0170E983}"/>
              </a:ext>
            </a:extLst>
          </p:cNvPr>
          <p:cNvSpPr/>
          <p:nvPr/>
        </p:nvSpPr>
        <p:spPr>
          <a:xfrm>
            <a:off x="0" y="-28005"/>
            <a:ext cx="12180003" cy="6857999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4000">
                <a:schemeClr val="bg1">
                  <a:alpha val="0"/>
                </a:schemeClr>
              </a:gs>
              <a:gs pos="33000">
                <a:schemeClr val="bg1">
                  <a:alpha val="75000"/>
                </a:schemeClr>
              </a:gs>
            </a:gsLst>
            <a:lin ang="540000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0"/>
            <a:ext cx="12188825" cy="6858000"/>
          </a:xfrm>
          <a:prstGeom prst="roundRect">
            <a:avLst>
              <a:gd name="adj" fmla="val 1586"/>
            </a:avLst>
          </a:prstGeom>
          <a:gradFill flip="none" rotWithShape="1">
            <a:gsLst>
              <a:gs pos="0">
                <a:srgbClr val="BEBEBE">
                  <a:alpha val="50000"/>
                </a:srgbClr>
              </a:gs>
              <a:gs pos="50000">
                <a:srgbClr val="E3E3E3">
                  <a:alpha val="50000"/>
                </a:srgbClr>
              </a:gs>
              <a:gs pos="100000">
                <a:srgbClr val="BEBEBE">
                  <a:alpha val="50000"/>
                </a:srgbClr>
              </a:gs>
            </a:gsLst>
            <a:lin ang="0" scaled="0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9664" y="873246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2B6387"/>
              </a:gs>
              <a:gs pos="100000">
                <a:srgbClr val="4B959F"/>
              </a:gs>
            </a:gsLst>
            <a:lin ang="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Windows Vista Build 5355 ~ 5435 UI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0925688" y="-22391"/>
            <a:ext cx="349989" cy="209501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023094" y="67625"/>
            <a:ext cx="147785" cy="45719"/>
          </a:xfrm>
          <a:prstGeom prst="rect">
            <a:avLst/>
          </a:prstGeom>
          <a:solidFill>
            <a:srgbClr val="98A1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6F1EF1-D712-4A95-8C0D-E8F65E56B544}"/>
              </a:ext>
            </a:extLst>
          </p:cNvPr>
          <p:cNvSpPr txBox="1"/>
          <p:nvPr/>
        </p:nvSpPr>
        <p:spPr>
          <a:xfrm>
            <a:off x="53745" y="-1417"/>
            <a:ext cx="7617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2400" dirty="0">
                <a:solidFill>
                  <a:prstClr val="black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Title</a:t>
            </a:r>
            <a:endParaRPr lang="zh-CN" altLang="en-US" sz="2400" dirty="0">
              <a:solidFill>
                <a:prstClr val="black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  <a:p>
            <a:endParaRPr lang="zh-CN" altLang="en-US" dirty="0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1DB01E3-8136-4948-855E-00E95CEAF39D}"/>
              </a:ext>
            </a:extLst>
          </p:cNvPr>
          <p:cNvSpPr/>
          <p:nvPr/>
        </p:nvSpPr>
        <p:spPr>
          <a:xfrm>
            <a:off x="11266666" y="-28005"/>
            <a:ext cx="349989" cy="20808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66179" y="-12263"/>
            <a:ext cx="203527" cy="203527"/>
          </a:xfrm>
          <a:prstGeom prst="mathMultiply">
            <a:avLst>
              <a:gd name="adj1" fmla="val 12493"/>
            </a:avLst>
          </a:prstGeom>
          <a:solidFill>
            <a:srgbClr val="98A1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371464" y="37902"/>
            <a:ext cx="147404" cy="105829"/>
          </a:xfrm>
          <a:prstGeom prst="rect">
            <a:avLst/>
          </a:prstGeom>
          <a:noFill/>
          <a:ln w="28575">
            <a:solidFill>
              <a:srgbClr val="98A1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BCD6EE5-DFC7-4C81-9E79-07D7EAE28FB7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FEE5C92-0C9D-4D83-945E-E55294D33BEC}"/>
              </a:ext>
            </a:extLst>
          </p:cNvPr>
          <p:cNvSpPr/>
          <p:nvPr/>
        </p:nvSpPr>
        <p:spPr>
          <a:xfrm>
            <a:off x="11757382" y="863525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2" name="L 形 31">
            <a:extLst>
              <a:ext uri="{FF2B5EF4-FFF2-40B4-BE49-F238E27FC236}">
                <a16:creationId xmlns:a16="http://schemas.microsoft.com/office/drawing/2014/main" id="{10CA48B0-6B0B-44E3-AC10-AC5D36DFFF0E}"/>
              </a:ext>
            </a:extLst>
          </p:cNvPr>
          <p:cNvSpPr/>
          <p:nvPr/>
        </p:nvSpPr>
        <p:spPr>
          <a:xfrm rot="8100000">
            <a:off x="11845540" y="980305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4D9F0F0-44A9-46E9-9139-8EA02A90D53B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4" name="L 形 33">
            <a:extLst>
              <a:ext uri="{FF2B5EF4-FFF2-40B4-BE49-F238E27FC236}">
                <a16:creationId xmlns:a16="http://schemas.microsoft.com/office/drawing/2014/main" id="{686EEF05-C6AA-4767-9A47-CF08009E4D4C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2EE7255-EF6C-485B-910F-3F7274C88B23}"/>
              </a:ext>
            </a:extLst>
          </p:cNvPr>
          <p:cNvSpPr/>
          <p:nvPr/>
        </p:nvSpPr>
        <p:spPr>
          <a:xfrm>
            <a:off x="11757381" y="1205574"/>
            <a:ext cx="335962" cy="566076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0B6F9A2-84D9-4812-8FD0-6E9EC95BA133}"/>
              </a:ext>
            </a:extLst>
          </p:cNvPr>
          <p:cNvSpPr/>
          <p:nvPr/>
        </p:nvSpPr>
        <p:spPr>
          <a:xfrm>
            <a:off x="11614655" y="-22392"/>
            <a:ext cx="483339" cy="201395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314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24386BF-A21D-42EF-85C1-506C06F0E403}"/>
              </a:ext>
            </a:extLst>
          </p:cNvPr>
          <p:cNvSpPr/>
          <p:nvPr/>
        </p:nvSpPr>
        <p:spPr>
          <a:xfrm>
            <a:off x="-2739" y="-12263"/>
            <a:ext cx="12194739" cy="6858000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50000">
                <a:schemeClr val="bg1">
                  <a:alpha val="36000"/>
                </a:schemeClr>
              </a:gs>
              <a:gs pos="49000">
                <a:schemeClr val="bg1">
                  <a:alpha val="50000"/>
                </a:schemeClr>
              </a:gs>
              <a:gs pos="44000">
                <a:schemeClr val="bg1">
                  <a:alpha val="50000"/>
                </a:schemeClr>
              </a:gs>
              <a:gs pos="43000">
                <a:schemeClr val="bg1">
                  <a:alpha val="40000"/>
                </a:schemeClr>
              </a:gs>
              <a:gs pos="33000">
                <a:srgbClr val="FFFFFF">
                  <a:alpha val="52000"/>
                </a:srgbClr>
              </a:gs>
              <a:gs pos="30000">
                <a:schemeClr val="bg1">
                  <a:alpha val="52000"/>
                </a:schemeClr>
              </a:gs>
              <a:gs pos="17000">
                <a:schemeClr val="bg1">
                  <a:alpha val="18000"/>
                </a:schemeClr>
              </a:gs>
              <a:gs pos="75000">
                <a:schemeClr val="bg1">
                  <a:alpha val="20000"/>
                </a:schemeClr>
              </a:gs>
              <a:gs pos="76000">
                <a:schemeClr val="bg1">
                  <a:alpha val="45000"/>
                </a:schemeClr>
              </a:gs>
              <a:gs pos="69000">
                <a:schemeClr val="bg1">
                  <a:alpha val="36000"/>
                </a:schemeClr>
              </a:gs>
            </a:gsLst>
            <a:lin ang="19800000" scaled="0"/>
            <a:tileRect/>
          </a:gradFill>
          <a:ln w="6350">
            <a:gradFill flip="none" rotWithShape="1">
              <a:gsLst>
                <a:gs pos="48000">
                  <a:schemeClr val="accent1">
                    <a:lumMod val="5000"/>
                    <a:lumOff val="95000"/>
                  </a:schemeClr>
                </a:gs>
                <a:gs pos="51000">
                  <a:srgbClr val="4A91B6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7497" y="-5740"/>
            <a:ext cx="12188825" cy="6858000"/>
          </a:xfrm>
          <a:prstGeom prst="roundRect">
            <a:avLst>
              <a:gd name="adj" fmla="val 1586"/>
            </a:avLst>
          </a:prstGeom>
          <a:gradFill flip="none" rotWithShape="1">
            <a:gsLst>
              <a:gs pos="0">
                <a:srgbClr val="BEBEBE">
                  <a:alpha val="50000"/>
                </a:srgbClr>
              </a:gs>
              <a:gs pos="50000">
                <a:srgbClr val="E3E3E3">
                  <a:alpha val="50000"/>
                </a:srgbClr>
              </a:gs>
              <a:gs pos="100000">
                <a:srgbClr val="BEBEBE">
                  <a:alpha val="50000"/>
                </a:srgbClr>
              </a:gs>
            </a:gsLst>
            <a:lin ang="0" scaled="0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3048" y="850221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gradFill>
            <a:gsLst>
              <a:gs pos="0">
                <a:srgbClr val="2B6387"/>
              </a:gs>
              <a:gs pos="100000">
                <a:srgbClr val="4B959F"/>
              </a:gs>
            </a:gsLst>
            <a:lin ang="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OptionC</a:t>
            </a:r>
            <a:endParaRPr lang="zh-CN" altLang="en-US" sz="2000" dirty="0">
              <a:solidFill>
                <a:schemeClr val="bg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Windows Vista Build 5435 ~ Windows 7 Build 6780 UI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0925688" y="-22391"/>
            <a:ext cx="349989" cy="209501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023094" y="67625"/>
            <a:ext cx="147785" cy="45719"/>
          </a:xfrm>
          <a:prstGeom prst="rect">
            <a:avLst/>
          </a:prstGeom>
          <a:solidFill>
            <a:srgbClr val="98A1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6F1EF1-D712-4A95-8C0D-E8F65E56B544}"/>
              </a:ext>
            </a:extLst>
          </p:cNvPr>
          <p:cNvSpPr txBox="1"/>
          <p:nvPr/>
        </p:nvSpPr>
        <p:spPr>
          <a:xfrm>
            <a:off x="53745" y="-1417"/>
            <a:ext cx="7617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2400" dirty="0">
                <a:solidFill>
                  <a:prstClr val="black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Title</a:t>
            </a:r>
            <a:endParaRPr lang="zh-CN" altLang="en-US" sz="2400" dirty="0">
              <a:solidFill>
                <a:prstClr val="black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  <a:p>
            <a:endParaRPr lang="zh-CN" altLang="en-US" dirty="0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1DB01E3-8136-4948-855E-00E95CEAF39D}"/>
              </a:ext>
            </a:extLst>
          </p:cNvPr>
          <p:cNvSpPr/>
          <p:nvPr/>
        </p:nvSpPr>
        <p:spPr>
          <a:xfrm>
            <a:off x="11266666" y="-28005"/>
            <a:ext cx="349989" cy="20808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66179" y="-12263"/>
            <a:ext cx="203527" cy="203527"/>
          </a:xfrm>
          <a:prstGeom prst="mathMultiply">
            <a:avLst>
              <a:gd name="adj1" fmla="val 12493"/>
            </a:avLst>
          </a:prstGeom>
          <a:solidFill>
            <a:srgbClr val="98A1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371464" y="37902"/>
            <a:ext cx="147404" cy="105829"/>
          </a:xfrm>
          <a:prstGeom prst="rect">
            <a:avLst/>
          </a:prstGeom>
          <a:noFill/>
          <a:ln w="28575">
            <a:solidFill>
              <a:srgbClr val="98A1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BCD6EE5-DFC7-4C81-9E79-07D7EAE28FB7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FEE5C92-0C9D-4D83-945E-E55294D33BEC}"/>
              </a:ext>
            </a:extLst>
          </p:cNvPr>
          <p:cNvSpPr/>
          <p:nvPr/>
        </p:nvSpPr>
        <p:spPr>
          <a:xfrm>
            <a:off x="11757382" y="863525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2" name="L 形 31">
            <a:extLst>
              <a:ext uri="{FF2B5EF4-FFF2-40B4-BE49-F238E27FC236}">
                <a16:creationId xmlns:a16="http://schemas.microsoft.com/office/drawing/2014/main" id="{10CA48B0-6B0B-44E3-AC10-AC5D36DFFF0E}"/>
              </a:ext>
            </a:extLst>
          </p:cNvPr>
          <p:cNvSpPr/>
          <p:nvPr/>
        </p:nvSpPr>
        <p:spPr>
          <a:xfrm rot="8100000">
            <a:off x="11845540" y="980305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4D9F0F0-44A9-46E9-9139-8EA02A90D53B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4" name="L 形 33">
            <a:extLst>
              <a:ext uri="{FF2B5EF4-FFF2-40B4-BE49-F238E27FC236}">
                <a16:creationId xmlns:a16="http://schemas.microsoft.com/office/drawing/2014/main" id="{686EEF05-C6AA-4767-9A47-CF08009E4D4C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2EE7255-EF6C-485B-910F-3F7274C88B23}"/>
              </a:ext>
            </a:extLst>
          </p:cNvPr>
          <p:cNvSpPr/>
          <p:nvPr/>
        </p:nvSpPr>
        <p:spPr>
          <a:xfrm>
            <a:off x="11757381" y="1205574"/>
            <a:ext cx="335962" cy="566076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0B6F9A2-84D9-4812-8FD0-6E9EC95BA133}"/>
              </a:ext>
            </a:extLst>
          </p:cNvPr>
          <p:cNvSpPr/>
          <p:nvPr/>
        </p:nvSpPr>
        <p:spPr>
          <a:xfrm>
            <a:off x="11614655" y="-22392"/>
            <a:ext cx="483339" cy="201395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419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B58A6ACD-CCFA-11FB-D8EF-8170A8FAA3E4}"/>
              </a:ext>
            </a:extLst>
          </p:cNvPr>
          <p:cNvSpPr/>
          <p:nvPr/>
        </p:nvSpPr>
        <p:spPr>
          <a:xfrm>
            <a:off x="-2739" y="-12263"/>
            <a:ext cx="12194739" cy="6858000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50000">
                <a:schemeClr val="bg1">
                  <a:alpha val="36000"/>
                </a:schemeClr>
              </a:gs>
              <a:gs pos="49000">
                <a:schemeClr val="bg1">
                  <a:alpha val="50000"/>
                </a:schemeClr>
              </a:gs>
              <a:gs pos="44000">
                <a:schemeClr val="bg1">
                  <a:alpha val="50000"/>
                </a:schemeClr>
              </a:gs>
              <a:gs pos="43000">
                <a:schemeClr val="bg1">
                  <a:alpha val="40000"/>
                </a:schemeClr>
              </a:gs>
              <a:gs pos="33000">
                <a:srgbClr val="FFFFFF">
                  <a:alpha val="52000"/>
                </a:srgbClr>
              </a:gs>
              <a:gs pos="30000">
                <a:schemeClr val="bg1">
                  <a:alpha val="52000"/>
                </a:schemeClr>
              </a:gs>
              <a:gs pos="17000">
                <a:schemeClr val="bg1">
                  <a:alpha val="18000"/>
                </a:schemeClr>
              </a:gs>
              <a:gs pos="75000">
                <a:schemeClr val="bg1">
                  <a:alpha val="20000"/>
                </a:schemeClr>
              </a:gs>
              <a:gs pos="76000">
                <a:schemeClr val="bg1">
                  <a:alpha val="45000"/>
                </a:schemeClr>
              </a:gs>
              <a:gs pos="69000">
                <a:schemeClr val="bg1">
                  <a:alpha val="36000"/>
                </a:schemeClr>
              </a:gs>
            </a:gsLst>
            <a:lin ang="19800000" scaled="0"/>
            <a:tileRect/>
          </a:gradFill>
          <a:ln w="6350">
            <a:gradFill flip="none" rotWithShape="1">
              <a:gsLst>
                <a:gs pos="48000">
                  <a:schemeClr val="accent1">
                    <a:lumMod val="5000"/>
                    <a:lumOff val="95000"/>
                  </a:schemeClr>
                </a:gs>
                <a:gs pos="51000">
                  <a:srgbClr val="4A91B6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0"/>
            <a:ext cx="12188825" cy="6858000"/>
          </a:xfrm>
          <a:prstGeom prst="roundRect">
            <a:avLst>
              <a:gd name="adj" fmla="val 1586"/>
            </a:avLst>
          </a:prstGeom>
          <a:gradFill flip="none" rotWithShape="1">
            <a:gsLst>
              <a:gs pos="0">
                <a:srgbClr val="BEBEBE">
                  <a:alpha val="50000"/>
                </a:srgbClr>
              </a:gs>
              <a:gs pos="50000">
                <a:srgbClr val="E3E3E3">
                  <a:alpha val="50000"/>
                </a:srgbClr>
              </a:gs>
              <a:gs pos="100000">
                <a:srgbClr val="BEBEBE">
                  <a:alpha val="50000"/>
                </a:srgbClr>
              </a:gs>
            </a:gsLst>
            <a:lin ang="0" scaled="0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zh-CN" altLang="en-US" sz="24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3048" y="850221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solidFill>
            <a:srgbClr val="DFE9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Windows 7 Build 6801 ~ Windows 8 Build 7777 UI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0925688" y="-22391"/>
            <a:ext cx="349989" cy="209501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023094" y="67625"/>
            <a:ext cx="147785" cy="45719"/>
          </a:xfrm>
          <a:prstGeom prst="rect">
            <a:avLst/>
          </a:prstGeom>
          <a:solidFill>
            <a:srgbClr val="98A1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6F1EF1-D712-4A95-8C0D-E8F65E56B544}"/>
              </a:ext>
            </a:extLst>
          </p:cNvPr>
          <p:cNvSpPr txBox="1"/>
          <p:nvPr/>
        </p:nvSpPr>
        <p:spPr>
          <a:xfrm>
            <a:off x="53745" y="-1417"/>
            <a:ext cx="7617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2400" dirty="0">
                <a:solidFill>
                  <a:prstClr val="black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Title</a:t>
            </a:r>
            <a:endParaRPr lang="zh-CN" altLang="en-US" sz="2400" dirty="0">
              <a:solidFill>
                <a:prstClr val="black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  <a:p>
            <a:endParaRPr lang="zh-CN" altLang="en-US" dirty="0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1DB01E3-8136-4948-855E-00E95CEAF39D}"/>
              </a:ext>
            </a:extLst>
          </p:cNvPr>
          <p:cNvSpPr/>
          <p:nvPr/>
        </p:nvSpPr>
        <p:spPr>
          <a:xfrm>
            <a:off x="11266666" y="-28005"/>
            <a:ext cx="349989" cy="20808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66179" y="-12263"/>
            <a:ext cx="203527" cy="203527"/>
          </a:xfrm>
          <a:prstGeom prst="mathMultiply">
            <a:avLst>
              <a:gd name="adj1" fmla="val 12493"/>
            </a:avLst>
          </a:prstGeom>
          <a:solidFill>
            <a:srgbClr val="98A1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371464" y="37902"/>
            <a:ext cx="147404" cy="105829"/>
          </a:xfrm>
          <a:prstGeom prst="rect">
            <a:avLst/>
          </a:prstGeom>
          <a:noFill/>
          <a:ln w="28575">
            <a:solidFill>
              <a:srgbClr val="98A1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BCD6EE5-DFC7-4C81-9E79-07D7EAE28FB7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FEE5C92-0C9D-4D83-945E-E55294D33BEC}"/>
              </a:ext>
            </a:extLst>
          </p:cNvPr>
          <p:cNvSpPr/>
          <p:nvPr/>
        </p:nvSpPr>
        <p:spPr>
          <a:xfrm>
            <a:off x="11757382" y="863525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2" name="L 形 31">
            <a:extLst>
              <a:ext uri="{FF2B5EF4-FFF2-40B4-BE49-F238E27FC236}">
                <a16:creationId xmlns:a16="http://schemas.microsoft.com/office/drawing/2014/main" id="{10CA48B0-6B0B-44E3-AC10-AC5D36DFFF0E}"/>
              </a:ext>
            </a:extLst>
          </p:cNvPr>
          <p:cNvSpPr/>
          <p:nvPr/>
        </p:nvSpPr>
        <p:spPr>
          <a:xfrm rot="8100000">
            <a:off x="11845540" y="980305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4D9F0F0-44A9-46E9-9139-8EA02A90D53B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4" name="L 形 33">
            <a:extLst>
              <a:ext uri="{FF2B5EF4-FFF2-40B4-BE49-F238E27FC236}">
                <a16:creationId xmlns:a16="http://schemas.microsoft.com/office/drawing/2014/main" id="{686EEF05-C6AA-4767-9A47-CF08009E4D4C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2EE7255-EF6C-485B-910F-3F7274C88B23}"/>
              </a:ext>
            </a:extLst>
          </p:cNvPr>
          <p:cNvSpPr/>
          <p:nvPr/>
        </p:nvSpPr>
        <p:spPr>
          <a:xfrm>
            <a:off x="11757381" y="1205574"/>
            <a:ext cx="335962" cy="566076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0B6F9A2-84D9-4812-8FD0-6E9EC95BA133}"/>
              </a:ext>
            </a:extLst>
          </p:cNvPr>
          <p:cNvSpPr/>
          <p:nvPr/>
        </p:nvSpPr>
        <p:spPr>
          <a:xfrm>
            <a:off x="11614655" y="-22392"/>
            <a:ext cx="483339" cy="201395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225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BFD3BBE6-8009-2547-3E1A-CA81AD078F64}"/>
              </a:ext>
            </a:extLst>
          </p:cNvPr>
          <p:cNvSpPr/>
          <p:nvPr/>
        </p:nvSpPr>
        <p:spPr>
          <a:xfrm>
            <a:off x="-2739" y="-12263"/>
            <a:ext cx="12194739" cy="6858000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50000">
                <a:schemeClr val="bg1">
                  <a:alpha val="36000"/>
                </a:schemeClr>
              </a:gs>
              <a:gs pos="49000">
                <a:schemeClr val="bg1">
                  <a:alpha val="50000"/>
                </a:schemeClr>
              </a:gs>
              <a:gs pos="44000">
                <a:schemeClr val="bg1">
                  <a:alpha val="50000"/>
                </a:schemeClr>
              </a:gs>
              <a:gs pos="43000">
                <a:schemeClr val="bg1">
                  <a:alpha val="40000"/>
                </a:schemeClr>
              </a:gs>
              <a:gs pos="33000">
                <a:srgbClr val="FFFFFF">
                  <a:alpha val="52000"/>
                </a:srgbClr>
              </a:gs>
              <a:gs pos="30000">
                <a:schemeClr val="bg1">
                  <a:alpha val="52000"/>
                </a:schemeClr>
              </a:gs>
              <a:gs pos="17000">
                <a:schemeClr val="bg1">
                  <a:alpha val="18000"/>
                </a:schemeClr>
              </a:gs>
              <a:gs pos="75000">
                <a:schemeClr val="bg1">
                  <a:alpha val="20000"/>
                </a:schemeClr>
              </a:gs>
              <a:gs pos="76000">
                <a:schemeClr val="bg1">
                  <a:alpha val="45000"/>
                </a:schemeClr>
              </a:gs>
              <a:gs pos="69000">
                <a:schemeClr val="bg1">
                  <a:alpha val="36000"/>
                </a:schemeClr>
              </a:gs>
            </a:gsLst>
            <a:lin ang="19800000" scaled="0"/>
            <a:tileRect/>
          </a:gradFill>
          <a:ln w="6350">
            <a:gradFill flip="none" rotWithShape="1">
              <a:gsLst>
                <a:gs pos="48000">
                  <a:schemeClr val="accent1">
                    <a:lumMod val="5000"/>
                    <a:lumOff val="95000"/>
                  </a:schemeClr>
                </a:gs>
                <a:gs pos="51000">
                  <a:srgbClr val="4A91B6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0"/>
            <a:ext cx="12188825" cy="6858000"/>
          </a:xfrm>
          <a:prstGeom prst="roundRect">
            <a:avLst>
              <a:gd name="adj" fmla="val 1586"/>
            </a:avLst>
          </a:prstGeom>
          <a:gradFill flip="none" rotWithShape="1">
            <a:gsLst>
              <a:gs pos="0">
                <a:srgbClr val="BEBEBE">
                  <a:alpha val="50000"/>
                </a:srgbClr>
              </a:gs>
              <a:gs pos="50000">
                <a:srgbClr val="E3E3E3">
                  <a:alpha val="50000"/>
                </a:srgbClr>
              </a:gs>
              <a:gs pos="100000">
                <a:srgbClr val="BEBEBE">
                  <a:alpha val="50000"/>
                </a:srgbClr>
              </a:gs>
            </a:gsLst>
            <a:lin ang="0" scaled="0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zh-CN" altLang="en-US" sz="24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3048" y="850221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solidFill>
            <a:srgbClr val="DFE9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Windows 8 Build 7779 ~ 7850 UI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0925688" y="-22391"/>
            <a:ext cx="349989" cy="209501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023094" y="67625"/>
            <a:ext cx="147785" cy="45719"/>
          </a:xfrm>
          <a:prstGeom prst="rect">
            <a:avLst/>
          </a:prstGeom>
          <a:solidFill>
            <a:srgbClr val="98A1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6F1EF1-D712-4A95-8C0D-E8F65E56B544}"/>
              </a:ext>
            </a:extLst>
          </p:cNvPr>
          <p:cNvSpPr txBox="1"/>
          <p:nvPr/>
        </p:nvSpPr>
        <p:spPr>
          <a:xfrm>
            <a:off x="1" y="-1417"/>
            <a:ext cx="121888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zh-CN" sz="2400" dirty="0">
                <a:solidFill>
                  <a:prstClr val="black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Title</a:t>
            </a:r>
            <a:endParaRPr lang="zh-CN" altLang="en-US" sz="2400" dirty="0">
              <a:solidFill>
                <a:prstClr val="black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  <a:p>
            <a:pPr algn="ctr"/>
            <a:endParaRPr lang="zh-CN" altLang="en-US" dirty="0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1DB01E3-8136-4948-855E-00E95CEAF39D}"/>
              </a:ext>
            </a:extLst>
          </p:cNvPr>
          <p:cNvSpPr/>
          <p:nvPr/>
        </p:nvSpPr>
        <p:spPr>
          <a:xfrm>
            <a:off x="11266666" y="-28005"/>
            <a:ext cx="349989" cy="20808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66179" y="-12263"/>
            <a:ext cx="203527" cy="203527"/>
          </a:xfrm>
          <a:prstGeom prst="mathMultiply">
            <a:avLst>
              <a:gd name="adj1" fmla="val 12493"/>
            </a:avLst>
          </a:prstGeom>
          <a:solidFill>
            <a:srgbClr val="98A1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371464" y="37902"/>
            <a:ext cx="147404" cy="105829"/>
          </a:xfrm>
          <a:prstGeom prst="rect">
            <a:avLst/>
          </a:prstGeom>
          <a:noFill/>
          <a:ln w="28575">
            <a:solidFill>
              <a:srgbClr val="98A1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BCD6EE5-DFC7-4C81-9E79-07D7EAE28FB7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FEE5C92-0C9D-4D83-945E-E55294D33BEC}"/>
              </a:ext>
            </a:extLst>
          </p:cNvPr>
          <p:cNvSpPr/>
          <p:nvPr/>
        </p:nvSpPr>
        <p:spPr>
          <a:xfrm>
            <a:off x="11757382" y="863525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2" name="L 形 31">
            <a:extLst>
              <a:ext uri="{FF2B5EF4-FFF2-40B4-BE49-F238E27FC236}">
                <a16:creationId xmlns:a16="http://schemas.microsoft.com/office/drawing/2014/main" id="{10CA48B0-6B0B-44E3-AC10-AC5D36DFFF0E}"/>
              </a:ext>
            </a:extLst>
          </p:cNvPr>
          <p:cNvSpPr/>
          <p:nvPr/>
        </p:nvSpPr>
        <p:spPr>
          <a:xfrm rot="8100000">
            <a:off x="11845540" y="980305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4D9F0F0-44A9-46E9-9139-8EA02A90D53B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4" name="L 形 33">
            <a:extLst>
              <a:ext uri="{FF2B5EF4-FFF2-40B4-BE49-F238E27FC236}">
                <a16:creationId xmlns:a16="http://schemas.microsoft.com/office/drawing/2014/main" id="{686EEF05-C6AA-4767-9A47-CF08009E4D4C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2EE7255-EF6C-485B-910F-3F7274C88B23}"/>
              </a:ext>
            </a:extLst>
          </p:cNvPr>
          <p:cNvSpPr/>
          <p:nvPr/>
        </p:nvSpPr>
        <p:spPr>
          <a:xfrm>
            <a:off x="11757381" y="1205574"/>
            <a:ext cx="335962" cy="566076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0B6F9A2-84D9-4812-8FD0-6E9EC95BA133}"/>
              </a:ext>
            </a:extLst>
          </p:cNvPr>
          <p:cNvSpPr/>
          <p:nvPr/>
        </p:nvSpPr>
        <p:spPr>
          <a:xfrm>
            <a:off x="11614655" y="-22392"/>
            <a:ext cx="483339" cy="201395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962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81A603D-11FC-D74E-6658-BBE5C6C5E404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571500" y="0"/>
            <a:ext cx="11202802" cy="4254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Title</a:t>
            </a:r>
            <a:endParaRPr lang="zh-CN" altLang="en-US" sz="2800" dirty="0"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7F230C6-B594-4F7F-9069-D5BB17982E3F}"/>
              </a:ext>
            </a:extLst>
          </p:cNvPr>
          <p:cNvSpPr/>
          <p:nvPr/>
        </p:nvSpPr>
        <p:spPr>
          <a:xfrm>
            <a:off x="38100" y="44450"/>
            <a:ext cx="486942" cy="381000"/>
          </a:xfrm>
          <a:prstGeom prst="rect">
            <a:avLst/>
          </a:prstGeom>
          <a:solidFill>
            <a:schemeClr val="tx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9AC5C79-69F4-4611-9F9D-C0A789638B50}"/>
              </a:ext>
            </a:extLst>
          </p:cNvPr>
          <p:cNvSpPr/>
          <p:nvPr/>
        </p:nvSpPr>
        <p:spPr>
          <a:xfrm>
            <a:off x="11734796" y="157878"/>
            <a:ext cx="289067" cy="1096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47E52CC-F761-4E79-B503-49D7B51BDC6F}"/>
              </a:ext>
            </a:extLst>
          </p:cNvPr>
          <p:cNvSpPr/>
          <p:nvPr/>
        </p:nvSpPr>
        <p:spPr>
          <a:xfrm rot="5400000">
            <a:off x="11868957" y="203999"/>
            <a:ext cx="280677" cy="1884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OptionA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OptionB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OptionC</a:t>
            </a:r>
            <a:endParaRPr lang="zh-CN" altLang="en-US" sz="2800" dirty="0">
              <a:solidFill>
                <a:schemeClr val="tx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2242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Windows 1.0 Alpha UI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FAE83B-1B6B-45C0-B618-44B2935F9EA6}"/>
              </a:ext>
            </a:extLst>
          </p:cNvPr>
          <p:cNvSpPr/>
          <p:nvPr/>
        </p:nvSpPr>
        <p:spPr>
          <a:xfrm>
            <a:off x="11843137" y="873333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465B18-8B5A-4412-A66B-CA9F25B69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6583" y="918566"/>
            <a:ext cx="254559" cy="43275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2C8EB27D-92BB-4349-9EDF-F9EC2CB544AD}"/>
              </a:ext>
            </a:extLst>
          </p:cNvPr>
          <p:cNvSpPr/>
          <p:nvPr/>
        </p:nvSpPr>
        <p:spPr>
          <a:xfrm rot="10800000">
            <a:off x="11843137" y="6343169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FA0C0FA-3142-42BD-8456-92D7D2D845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896583" y="6388402"/>
            <a:ext cx="254559" cy="432753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396553"/>
            <a:ext cx="346745" cy="49466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984F5F7-F94B-481A-BBAE-E78FB80F3D3D}"/>
              </a:ext>
            </a:extLst>
          </p:cNvPr>
          <p:cNvSpPr/>
          <p:nvPr/>
        </p:nvSpPr>
        <p:spPr>
          <a:xfrm>
            <a:off x="11843137" y="1396552"/>
            <a:ext cx="346745" cy="523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7B4A344-AB4E-49F3-945C-F4F6E817A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136" y="1919773"/>
            <a:ext cx="346745" cy="195663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6898C4D-6926-4726-A2BF-D7A342BCD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136" y="3869860"/>
            <a:ext cx="346745" cy="195663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A835F56B-072E-4C88-B0F6-227DFB7FF0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8243"/>
          <a:stretch/>
        </p:blipFill>
        <p:spPr>
          <a:xfrm>
            <a:off x="11843136" y="5721803"/>
            <a:ext cx="346745" cy="62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51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456EBF10-B449-D8D0-50B6-55C737CB9399}"/>
              </a:ext>
            </a:extLst>
          </p:cNvPr>
          <p:cNvSpPr/>
          <p:nvPr/>
        </p:nvSpPr>
        <p:spPr>
          <a:xfrm>
            <a:off x="-2739" y="-12263"/>
            <a:ext cx="12194739" cy="6858000"/>
          </a:xfrm>
          <a:prstGeom prst="roundRect">
            <a:avLst>
              <a:gd name="adj" fmla="val 966"/>
            </a:avLst>
          </a:prstGeom>
          <a:gradFill flip="none" rotWithShape="1">
            <a:gsLst>
              <a:gs pos="50000">
                <a:schemeClr val="bg1">
                  <a:alpha val="36000"/>
                </a:schemeClr>
              </a:gs>
              <a:gs pos="49000">
                <a:schemeClr val="bg1">
                  <a:alpha val="50000"/>
                </a:schemeClr>
              </a:gs>
              <a:gs pos="44000">
                <a:schemeClr val="bg1">
                  <a:alpha val="50000"/>
                </a:schemeClr>
              </a:gs>
              <a:gs pos="43000">
                <a:schemeClr val="bg1">
                  <a:alpha val="40000"/>
                </a:schemeClr>
              </a:gs>
              <a:gs pos="33000">
                <a:srgbClr val="FFFFFF">
                  <a:alpha val="52000"/>
                </a:srgbClr>
              </a:gs>
              <a:gs pos="30000">
                <a:schemeClr val="bg1">
                  <a:alpha val="52000"/>
                </a:schemeClr>
              </a:gs>
              <a:gs pos="17000">
                <a:schemeClr val="bg1">
                  <a:alpha val="18000"/>
                </a:schemeClr>
              </a:gs>
              <a:gs pos="75000">
                <a:schemeClr val="bg1">
                  <a:alpha val="20000"/>
                </a:schemeClr>
              </a:gs>
              <a:gs pos="76000">
                <a:schemeClr val="bg1">
                  <a:alpha val="45000"/>
                </a:schemeClr>
              </a:gs>
              <a:gs pos="69000">
                <a:schemeClr val="bg1">
                  <a:alpha val="36000"/>
                </a:schemeClr>
              </a:gs>
            </a:gsLst>
            <a:lin ang="19800000" scaled="0"/>
            <a:tileRect/>
          </a:gradFill>
          <a:ln w="6350">
            <a:gradFill flip="none" rotWithShape="1">
              <a:gsLst>
                <a:gs pos="48000">
                  <a:schemeClr val="accent1">
                    <a:lumMod val="5000"/>
                    <a:lumOff val="95000"/>
                  </a:schemeClr>
                </a:gs>
                <a:gs pos="51000">
                  <a:srgbClr val="4A91B6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3174" y="0"/>
            <a:ext cx="12188825" cy="6858000"/>
          </a:xfrm>
          <a:prstGeom prst="roundRect">
            <a:avLst>
              <a:gd name="adj" fmla="val 1586"/>
            </a:avLst>
          </a:prstGeom>
          <a:gradFill flip="none" rotWithShape="1">
            <a:gsLst>
              <a:gs pos="0">
                <a:srgbClr val="BEBEBE">
                  <a:alpha val="50000"/>
                </a:srgbClr>
              </a:gs>
              <a:gs pos="50000">
                <a:srgbClr val="E3E3E3">
                  <a:alpha val="50000"/>
                </a:srgbClr>
              </a:gs>
              <a:gs pos="100000">
                <a:srgbClr val="BEBEBE">
                  <a:alpha val="50000"/>
                </a:srgbClr>
              </a:gs>
            </a:gsLst>
            <a:lin ang="0" scaled="0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zh-CN" altLang="en-US" sz="24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93048" y="850221"/>
            <a:ext cx="12008907" cy="58790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95250" y="428554"/>
            <a:ext cx="12013321" cy="421667"/>
          </a:xfrm>
          <a:prstGeom prst="rect">
            <a:avLst/>
          </a:prstGeom>
          <a:solidFill>
            <a:srgbClr val="DFE9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93048" y="860224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Windows 8 Build 7875 ~ 8102 UI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922F42C3-66EE-41AE-91BE-1AB655F4F0BE}"/>
              </a:ext>
            </a:extLst>
          </p:cNvPr>
          <p:cNvSpPr/>
          <p:nvPr/>
        </p:nvSpPr>
        <p:spPr>
          <a:xfrm>
            <a:off x="10982838" y="-22391"/>
            <a:ext cx="349989" cy="209501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080244" y="67625"/>
            <a:ext cx="147785" cy="45719"/>
          </a:xfrm>
          <a:prstGeom prst="rect">
            <a:avLst/>
          </a:prstGeom>
          <a:solidFill>
            <a:srgbClr val="98A1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6F1EF1-D712-4A95-8C0D-E8F65E56B544}"/>
              </a:ext>
            </a:extLst>
          </p:cNvPr>
          <p:cNvSpPr txBox="1"/>
          <p:nvPr/>
        </p:nvSpPr>
        <p:spPr>
          <a:xfrm>
            <a:off x="1" y="-1417"/>
            <a:ext cx="121888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zh-CN" sz="2400" dirty="0">
                <a:solidFill>
                  <a:prstClr val="black"/>
                </a:solidFill>
                <a:latin typeface="Segoe VT" panose="020B0502040204020203" pitchFamily="34" charset="0"/>
                <a:ea typeface="Segoe UI" panose="020B0502040204020203" pitchFamily="34" charset="0"/>
                <a:cs typeface="Segoe VT" panose="020B0502040204020203" pitchFamily="34" charset="0"/>
              </a:rPr>
              <a:t>Title</a:t>
            </a:r>
            <a:endParaRPr lang="zh-CN" altLang="en-US" sz="2400" dirty="0">
              <a:solidFill>
                <a:prstClr val="black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  <a:p>
            <a:pPr algn="ctr"/>
            <a:endParaRPr lang="zh-CN" altLang="en-US" dirty="0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A1DB01E3-8136-4948-855E-00E95CEAF39D}"/>
              </a:ext>
            </a:extLst>
          </p:cNvPr>
          <p:cNvSpPr/>
          <p:nvPr/>
        </p:nvSpPr>
        <p:spPr>
          <a:xfrm>
            <a:off x="11323816" y="-28005"/>
            <a:ext cx="349989" cy="208084"/>
          </a:xfrm>
          <a:prstGeom prst="roundRect">
            <a:avLst/>
          </a:prstGeom>
          <a:solidFill>
            <a:srgbClr val="BEBEB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428614" y="37902"/>
            <a:ext cx="147404" cy="105829"/>
          </a:xfrm>
          <a:prstGeom prst="rect">
            <a:avLst/>
          </a:prstGeom>
          <a:noFill/>
          <a:ln w="28575">
            <a:solidFill>
              <a:srgbClr val="98A1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BCD6EE5-DFC7-4C81-9E79-07D7EAE28FB7}"/>
              </a:ext>
            </a:extLst>
          </p:cNvPr>
          <p:cNvSpPr/>
          <p:nvPr/>
        </p:nvSpPr>
        <p:spPr>
          <a:xfrm>
            <a:off x="11750005" y="1204420"/>
            <a:ext cx="346745" cy="5159172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FEE5C92-0C9D-4D83-945E-E55294D33BEC}"/>
              </a:ext>
            </a:extLst>
          </p:cNvPr>
          <p:cNvSpPr/>
          <p:nvPr/>
        </p:nvSpPr>
        <p:spPr>
          <a:xfrm>
            <a:off x="11757382" y="863525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2" name="L 形 31">
            <a:extLst>
              <a:ext uri="{FF2B5EF4-FFF2-40B4-BE49-F238E27FC236}">
                <a16:creationId xmlns:a16="http://schemas.microsoft.com/office/drawing/2014/main" id="{10CA48B0-6B0B-44E3-AC10-AC5D36DFFF0E}"/>
              </a:ext>
            </a:extLst>
          </p:cNvPr>
          <p:cNvSpPr/>
          <p:nvPr/>
        </p:nvSpPr>
        <p:spPr>
          <a:xfrm rot="8100000">
            <a:off x="11845540" y="980305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4D9F0F0-44A9-46E9-9139-8EA02A90D53B}"/>
              </a:ext>
            </a:extLst>
          </p:cNvPr>
          <p:cNvSpPr/>
          <p:nvPr/>
        </p:nvSpPr>
        <p:spPr>
          <a:xfrm flipV="1">
            <a:off x="11757381" y="6394059"/>
            <a:ext cx="335962" cy="335962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4" name="L 形 33">
            <a:extLst>
              <a:ext uri="{FF2B5EF4-FFF2-40B4-BE49-F238E27FC236}">
                <a16:creationId xmlns:a16="http://schemas.microsoft.com/office/drawing/2014/main" id="{686EEF05-C6AA-4767-9A47-CF08009E4D4C}"/>
              </a:ext>
            </a:extLst>
          </p:cNvPr>
          <p:cNvSpPr/>
          <p:nvPr/>
        </p:nvSpPr>
        <p:spPr>
          <a:xfrm rot="13500000" flipV="1">
            <a:off x="11845539" y="6463214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2EE7255-EF6C-485B-910F-3F7274C88B23}"/>
              </a:ext>
            </a:extLst>
          </p:cNvPr>
          <p:cNvSpPr/>
          <p:nvPr/>
        </p:nvSpPr>
        <p:spPr>
          <a:xfrm>
            <a:off x="11757381" y="1205574"/>
            <a:ext cx="335962" cy="566076"/>
          </a:xfrm>
          <a:prstGeom prst="rect">
            <a:avLst/>
          </a:prstGeom>
          <a:solidFill>
            <a:srgbClr val="DCE3E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6575C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=</a:t>
            </a:r>
            <a:endParaRPr lang="zh-CN" altLang="en-US" dirty="0">
              <a:solidFill>
                <a:srgbClr val="56575C"/>
              </a:solidFill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0B6F9A2-84D9-4812-8FD0-6E9EC95BA133}"/>
              </a:ext>
            </a:extLst>
          </p:cNvPr>
          <p:cNvSpPr/>
          <p:nvPr/>
        </p:nvSpPr>
        <p:spPr>
          <a:xfrm>
            <a:off x="11679417" y="-22391"/>
            <a:ext cx="349990" cy="209501"/>
          </a:xfrm>
          <a:prstGeom prst="roundRect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50542" y="-11416"/>
            <a:ext cx="203527" cy="203527"/>
          </a:xfrm>
          <a:prstGeom prst="mathMultiply">
            <a:avLst>
              <a:gd name="adj1" fmla="val 12493"/>
            </a:avLst>
          </a:prstGeom>
          <a:solidFill>
            <a:srgbClr val="98A1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VT" panose="020B0502040204020203" pitchFamily="34" charset="0"/>
              <a:cs typeface="Segoe V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871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0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 Light" panose="020B0502040204020203" pitchFamily="34" charset="0"/>
                <a:ea typeface="Segoe UI" panose="020B0502040204020203" pitchFamily="34" charset="0"/>
                <a:cs typeface="Segoe UI Light" panose="020B0502040204020203" pitchFamily="34" charset="0"/>
              </a:rPr>
              <a:t>Windows 8 Build 8102 ~ Windows 8.1 Build 9419 Metro UI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BCD6EE5-DFC7-4C81-9E79-07D7EAE28FB7}"/>
              </a:ext>
            </a:extLst>
          </p:cNvPr>
          <p:cNvSpPr/>
          <p:nvPr/>
        </p:nvSpPr>
        <p:spPr>
          <a:xfrm>
            <a:off x="11845255" y="0"/>
            <a:ext cx="346745" cy="6191250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2" name="L 形 31">
            <a:extLst>
              <a:ext uri="{FF2B5EF4-FFF2-40B4-BE49-F238E27FC236}">
                <a16:creationId xmlns:a16="http://schemas.microsoft.com/office/drawing/2014/main" id="{10CA48B0-6B0B-44E3-AC10-AC5D36DFFF0E}"/>
              </a:ext>
            </a:extLst>
          </p:cNvPr>
          <p:cNvSpPr/>
          <p:nvPr/>
        </p:nvSpPr>
        <p:spPr>
          <a:xfrm rot="8100000">
            <a:off x="11940790" y="104005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4" name="L 形 33">
            <a:extLst>
              <a:ext uri="{FF2B5EF4-FFF2-40B4-BE49-F238E27FC236}">
                <a16:creationId xmlns:a16="http://schemas.microsoft.com/office/drawing/2014/main" id="{686EEF05-C6AA-4767-9A47-CF08009E4D4C}"/>
              </a:ext>
            </a:extLst>
          </p:cNvPr>
          <p:cNvSpPr/>
          <p:nvPr/>
        </p:nvSpPr>
        <p:spPr>
          <a:xfrm rot="13500000" flipV="1">
            <a:off x="11954710" y="5928812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5D00EDC-6C64-42C0-BCC0-41D04E088DA9}"/>
              </a:ext>
            </a:extLst>
          </p:cNvPr>
          <p:cNvSpPr/>
          <p:nvPr/>
        </p:nvSpPr>
        <p:spPr>
          <a:xfrm>
            <a:off x="11858888" y="328120"/>
            <a:ext cx="33311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4D798B3-2965-4E38-925D-7A7B0586D7CF}"/>
              </a:ext>
            </a:extLst>
          </p:cNvPr>
          <p:cNvSpPr/>
          <p:nvPr/>
        </p:nvSpPr>
        <p:spPr>
          <a:xfrm>
            <a:off x="0" y="6191250"/>
            <a:ext cx="12192000" cy="6690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000" dirty="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0F63CFC-FF49-4950-84A9-EE7EA30A57AA}"/>
              </a:ext>
            </a:extLst>
          </p:cNvPr>
          <p:cNvSpPr/>
          <p:nvPr/>
        </p:nvSpPr>
        <p:spPr>
          <a:xfrm>
            <a:off x="95250" y="6264427"/>
            <a:ext cx="514350" cy="51435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err="1">
                <a:latin typeface="Segoe UI Light" panose="020B0502040204020203" pitchFamily="34" charset="0"/>
                <a:ea typeface="Segoe UI" panose="020B0502040204020203" pitchFamily="34" charset="0"/>
                <a:cs typeface="Segoe UI Light" panose="020B0502040204020203" pitchFamily="34" charset="0"/>
              </a:rPr>
              <a:t>IconA</a:t>
            </a:r>
            <a:endParaRPr lang="zh-CN" altLang="en-US" sz="10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B723C17C-28A7-42A0-8799-4EE62B9BD338}"/>
              </a:ext>
            </a:extLst>
          </p:cNvPr>
          <p:cNvSpPr/>
          <p:nvPr/>
        </p:nvSpPr>
        <p:spPr>
          <a:xfrm>
            <a:off x="684254" y="6280454"/>
            <a:ext cx="514350" cy="51435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err="1">
                <a:latin typeface="Segoe UI Light" panose="020B0502040204020203" pitchFamily="34" charset="0"/>
                <a:ea typeface="Segoe UI" panose="020B0502040204020203" pitchFamily="34" charset="0"/>
                <a:cs typeface="Segoe UI Light" panose="020B0502040204020203" pitchFamily="34" charset="0"/>
              </a:rPr>
              <a:t>IconB</a:t>
            </a:r>
            <a:endParaRPr lang="zh-CN" altLang="en-US" sz="10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E4DE4AB9-7213-4BCF-954B-FD33FFE65E17}"/>
              </a:ext>
            </a:extLst>
          </p:cNvPr>
          <p:cNvSpPr/>
          <p:nvPr/>
        </p:nvSpPr>
        <p:spPr>
          <a:xfrm>
            <a:off x="1273258" y="6289979"/>
            <a:ext cx="514350" cy="51435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err="1">
                <a:latin typeface="Segoe UI Light" panose="020B0502040204020203" pitchFamily="34" charset="0"/>
                <a:ea typeface="Segoe UI" panose="020B0502040204020203" pitchFamily="34" charset="0"/>
                <a:cs typeface="Segoe UI Light" panose="020B0502040204020203" pitchFamily="34" charset="0"/>
              </a:rPr>
              <a:t>IconC</a:t>
            </a:r>
            <a:endParaRPr lang="zh-CN" altLang="en-US" sz="10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823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0" y="0"/>
            <a:ext cx="12192000" cy="6781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316819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 Light" panose="020B0502040204020203" pitchFamily="34" charset="0"/>
                <a:ea typeface="Segoe UI" panose="020B0502040204020203" pitchFamily="34" charset="0"/>
                <a:cs typeface="Segoe UI Light" panose="020B0502040204020203" pitchFamily="34" charset="0"/>
              </a:rPr>
              <a:t>Windows 8.1 Build 9431 ~ Windows 10 Build 9785 Metro UI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BCD6EE5-DFC7-4C81-9E79-07D7EAE28FB7}"/>
              </a:ext>
            </a:extLst>
          </p:cNvPr>
          <p:cNvSpPr/>
          <p:nvPr/>
        </p:nvSpPr>
        <p:spPr>
          <a:xfrm>
            <a:off x="11845255" y="328120"/>
            <a:ext cx="346745" cy="5863130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2" name="L 形 31">
            <a:extLst>
              <a:ext uri="{FF2B5EF4-FFF2-40B4-BE49-F238E27FC236}">
                <a16:creationId xmlns:a16="http://schemas.microsoft.com/office/drawing/2014/main" id="{10CA48B0-6B0B-44E3-AC10-AC5D36DFFF0E}"/>
              </a:ext>
            </a:extLst>
          </p:cNvPr>
          <p:cNvSpPr/>
          <p:nvPr/>
        </p:nvSpPr>
        <p:spPr>
          <a:xfrm rot="8100000">
            <a:off x="11942427" y="436409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4" name="L 形 33">
            <a:extLst>
              <a:ext uri="{FF2B5EF4-FFF2-40B4-BE49-F238E27FC236}">
                <a16:creationId xmlns:a16="http://schemas.microsoft.com/office/drawing/2014/main" id="{686EEF05-C6AA-4767-9A47-CF08009E4D4C}"/>
              </a:ext>
            </a:extLst>
          </p:cNvPr>
          <p:cNvSpPr/>
          <p:nvPr/>
        </p:nvSpPr>
        <p:spPr>
          <a:xfrm rot="13500000" flipV="1">
            <a:off x="11954710" y="5928812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5D00EDC-6C64-42C0-BCC0-41D04E088DA9}"/>
              </a:ext>
            </a:extLst>
          </p:cNvPr>
          <p:cNvSpPr/>
          <p:nvPr/>
        </p:nvSpPr>
        <p:spPr>
          <a:xfrm>
            <a:off x="11845255" y="616498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4D798B3-2965-4E38-925D-7A7B0586D7CF}"/>
              </a:ext>
            </a:extLst>
          </p:cNvPr>
          <p:cNvSpPr/>
          <p:nvPr/>
        </p:nvSpPr>
        <p:spPr>
          <a:xfrm>
            <a:off x="0" y="6191250"/>
            <a:ext cx="12192000" cy="6690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000" dirty="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0F63CFC-FF49-4950-84A9-EE7EA30A57AA}"/>
              </a:ext>
            </a:extLst>
          </p:cNvPr>
          <p:cNvSpPr/>
          <p:nvPr/>
        </p:nvSpPr>
        <p:spPr>
          <a:xfrm>
            <a:off x="95250" y="6264427"/>
            <a:ext cx="514350" cy="51435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err="1">
                <a:latin typeface="Segoe UI Light" panose="020B0502040204020203" pitchFamily="34" charset="0"/>
                <a:ea typeface="Segoe UI" panose="020B0502040204020203" pitchFamily="34" charset="0"/>
                <a:cs typeface="Segoe UI Light" panose="020B0502040204020203" pitchFamily="34" charset="0"/>
              </a:rPr>
              <a:t>IconA</a:t>
            </a:r>
            <a:endParaRPr lang="zh-CN" altLang="en-US" sz="10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B723C17C-28A7-42A0-8799-4EE62B9BD338}"/>
              </a:ext>
            </a:extLst>
          </p:cNvPr>
          <p:cNvSpPr/>
          <p:nvPr/>
        </p:nvSpPr>
        <p:spPr>
          <a:xfrm>
            <a:off x="684254" y="6280454"/>
            <a:ext cx="514350" cy="51435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err="1">
                <a:latin typeface="Segoe UI Light" panose="020B0502040204020203" pitchFamily="34" charset="0"/>
                <a:ea typeface="Segoe UI" panose="020B0502040204020203" pitchFamily="34" charset="0"/>
                <a:cs typeface="Segoe UI Light" panose="020B0502040204020203" pitchFamily="34" charset="0"/>
              </a:rPr>
              <a:t>IconB</a:t>
            </a:r>
            <a:endParaRPr lang="zh-CN" altLang="en-US" sz="10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E4DE4AB9-7213-4BCF-954B-FD33FFE65E17}"/>
              </a:ext>
            </a:extLst>
          </p:cNvPr>
          <p:cNvSpPr/>
          <p:nvPr/>
        </p:nvSpPr>
        <p:spPr>
          <a:xfrm>
            <a:off x="1273258" y="6289979"/>
            <a:ext cx="514350" cy="51435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err="1">
                <a:latin typeface="Segoe UI Light" panose="020B0502040204020203" pitchFamily="34" charset="0"/>
                <a:ea typeface="Segoe UI" panose="020B0502040204020203" pitchFamily="34" charset="0"/>
                <a:cs typeface="Segoe UI Light" panose="020B0502040204020203" pitchFamily="34" charset="0"/>
              </a:rPr>
              <a:t>IconC</a:t>
            </a:r>
            <a:endParaRPr lang="zh-CN" altLang="en-US" sz="105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6C3D795-0F55-48C7-9AAF-7B62A9F7D1E1}"/>
              </a:ext>
            </a:extLst>
          </p:cNvPr>
          <p:cNvSpPr/>
          <p:nvPr/>
        </p:nvSpPr>
        <p:spPr>
          <a:xfrm>
            <a:off x="0" y="0"/>
            <a:ext cx="12192000" cy="3250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Title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D5A3EE5-851C-476B-B2DD-BD8479ABDB5B}"/>
              </a:ext>
            </a:extLst>
          </p:cNvPr>
          <p:cNvSpPr/>
          <p:nvPr/>
        </p:nvSpPr>
        <p:spPr>
          <a:xfrm>
            <a:off x="11722529" y="184690"/>
            <a:ext cx="122726" cy="45719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乘号 14">
            <a:extLst>
              <a:ext uri="{FF2B5EF4-FFF2-40B4-BE49-F238E27FC236}">
                <a16:creationId xmlns:a16="http://schemas.microsoft.com/office/drawing/2014/main" id="{4BD54385-B9FC-4F08-BF3F-9525D33964FE}"/>
              </a:ext>
            </a:extLst>
          </p:cNvPr>
          <p:cNvSpPr/>
          <p:nvPr/>
        </p:nvSpPr>
        <p:spPr>
          <a:xfrm>
            <a:off x="11910863" y="73355"/>
            <a:ext cx="215528" cy="215528"/>
          </a:xfrm>
          <a:prstGeom prst="mathMultiply">
            <a:avLst>
              <a:gd name="adj1" fmla="val 1925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185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rgbClr val="69C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9807 ~ 9883 UI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153947" y="91374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434485" y="40790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0B6F9A2-84D9-4812-8FD0-6E9EC95BA133}"/>
              </a:ext>
            </a:extLst>
          </p:cNvPr>
          <p:cNvSpPr/>
          <p:nvPr/>
        </p:nvSpPr>
        <p:spPr>
          <a:xfrm>
            <a:off x="11677650" y="-11416"/>
            <a:ext cx="420004" cy="203527"/>
          </a:xfrm>
          <a:prstGeom prst="roundRect">
            <a:avLst>
              <a:gd name="adj" fmla="val 0"/>
            </a:avLst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92487" y="-11416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846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rgbClr val="BB5A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9888 UI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153947" y="91374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434485" y="40790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0B6F9A2-84D9-4812-8FD0-6E9EC95BA133}"/>
              </a:ext>
            </a:extLst>
          </p:cNvPr>
          <p:cNvSpPr/>
          <p:nvPr/>
        </p:nvSpPr>
        <p:spPr>
          <a:xfrm>
            <a:off x="11677650" y="-11416"/>
            <a:ext cx="420004" cy="203527"/>
          </a:xfrm>
          <a:prstGeom prst="roundRect">
            <a:avLst>
              <a:gd name="adj" fmla="val 0"/>
            </a:avLst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792487" y="-11416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752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rgbClr val="8DA7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9900 ~ 9908 UI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271393" y="124930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551931" y="91124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0B6F9A2-84D9-4812-8FD0-6E9EC95BA133}"/>
              </a:ext>
            </a:extLst>
          </p:cNvPr>
          <p:cNvSpPr/>
          <p:nvPr/>
        </p:nvSpPr>
        <p:spPr>
          <a:xfrm>
            <a:off x="11792487" y="-1036"/>
            <a:ext cx="389988" cy="269872"/>
          </a:xfrm>
          <a:prstGeom prst="roundRect">
            <a:avLst>
              <a:gd name="adj" fmla="val 0"/>
            </a:avLst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91472" y="30293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559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rgbClr val="DECF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9909 UI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271393" y="124930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551931" y="91124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80B6F9A2-84D9-4812-8FD0-6E9EC95BA133}"/>
              </a:ext>
            </a:extLst>
          </p:cNvPr>
          <p:cNvSpPr/>
          <p:nvPr/>
        </p:nvSpPr>
        <p:spPr>
          <a:xfrm>
            <a:off x="11792487" y="-1036"/>
            <a:ext cx="389988" cy="269872"/>
          </a:xfrm>
          <a:prstGeom prst="roundRect">
            <a:avLst>
              <a:gd name="adj" fmla="val 0"/>
            </a:avLst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91472" y="30293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088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rgbClr val="F19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9913 UI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271393" y="124930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551931" y="91124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乘号 9">
            <a:extLst>
              <a:ext uri="{FF2B5EF4-FFF2-40B4-BE49-F238E27FC236}">
                <a16:creationId xmlns:a16="http://schemas.microsoft.com/office/drawing/2014/main" id="{AA705735-A6B9-4849-A88D-93275C5780CC}"/>
              </a:ext>
            </a:extLst>
          </p:cNvPr>
          <p:cNvSpPr/>
          <p:nvPr/>
        </p:nvSpPr>
        <p:spPr>
          <a:xfrm>
            <a:off x="11891472" y="30293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87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rgbClr val="8DA7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9918 UI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271393" y="124930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551931" y="91124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4" name="乘号 13">
            <a:extLst>
              <a:ext uri="{FF2B5EF4-FFF2-40B4-BE49-F238E27FC236}">
                <a16:creationId xmlns:a16="http://schemas.microsoft.com/office/drawing/2014/main" id="{83A3AC24-5C3E-446A-BCE3-71F32D736D08}"/>
              </a:ext>
            </a:extLst>
          </p:cNvPr>
          <p:cNvSpPr/>
          <p:nvPr/>
        </p:nvSpPr>
        <p:spPr>
          <a:xfrm>
            <a:off x="11891472" y="30293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220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rgbClr val="F19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9922 UI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271393" y="124930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551931" y="91124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4" name="乘号 13">
            <a:extLst>
              <a:ext uri="{FF2B5EF4-FFF2-40B4-BE49-F238E27FC236}">
                <a16:creationId xmlns:a16="http://schemas.microsoft.com/office/drawing/2014/main" id="{DB812A29-C4CC-4592-A97E-4E1BC90BF786}"/>
              </a:ext>
            </a:extLst>
          </p:cNvPr>
          <p:cNvSpPr/>
          <p:nvPr/>
        </p:nvSpPr>
        <p:spPr>
          <a:xfrm>
            <a:off x="11891472" y="30293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340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2950979-9590-160B-FA5D-8A919983CBA7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571500" y="0"/>
            <a:ext cx="11202802" cy="4254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Title</a:t>
            </a:r>
            <a:endParaRPr lang="zh-CN" altLang="en-US" sz="2800" dirty="0"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7F230C6-B594-4F7F-9069-D5BB17982E3F}"/>
              </a:ext>
            </a:extLst>
          </p:cNvPr>
          <p:cNvSpPr/>
          <p:nvPr/>
        </p:nvSpPr>
        <p:spPr>
          <a:xfrm>
            <a:off x="38100" y="44450"/>
            <a:ext cx="486942" cy="381000"/>
          </a:xfrm>
          <a:prstGeom prst="rect">
            <a:avLst/>
          </a:prstGeom>
          <a:solidFill>
            <a:schemeClr val="tx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9AC5C79-69F4-4611-9F9D-C0A789638B50}"/>
              </a:ext>
            </a:extLst>
          </p:cNvPr>
          <p:cNvSpPr/>
          <p:nvPr/>
        </p:nvSpPr>
        <p:spPr>
          <a:xfrm>
            <a:off x="11734796" y="157878"/>
            <a:ext cx="289067" cy="1096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47E52CC-F761-4E79-B503-49D7B51BDC6F}"/>
              </a:ext>
            </a:extLst>
          </p:cNvPr>
          <p:cNvSpPr/>
          <p:nvPr/>
        </p:nvSpPr>
        <p:spPr>
          <a:xfrm rot="5400000">
            <a:off x="11868957" y="203999"/>
            <a:ext cx="280677" cy="1884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OptionA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OptionB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OptionC</a:t>
            </a:r>
            <a:endParaRPr lang="zh-CN" altLang="en-US" sz="2800" dirty="0">
              <a:solidFill>
                <a:schemeClr val="tx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40222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Windows 1.0 Beta UI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FAE83B-1B6B-45C0-B618-44B2935F9EA6}"/>
              </a:ext>
            </a:extLst>
          </p:cNvPr>
          <p:cNvSpPr/>
          <p:nvPr/>
        </p:nvSpPr>
        <p:spPr>
          <a:xfrm>
            <a:off x="11843137" y="873333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465B18-8B5A-4412-A66B-CA9F25B69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6583" y="918566"/>
            <a:ext cx="254559" cy="43275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2C8EB27D-92BB-4349-9EDF-F9EC2CB544AD}"/>
              </a:ext>
            </a:extLst>
          </p:cNvPr>
          <p:cNvSpPr/>
          <p:nvPr/>
        </p:nvSpPr>
        <p:spPr>
          <a:xfrm rot="10800000">
            <a:off x="11843137" y="6343169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FA0C0FA-3142-42BD-8456-92D7D2D845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896583" y="6388402"/>
            <a:ext cx="254559" cy="432753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396553"/>
            <a:ext cx="346745" cy="49466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984F5F7-F94B-481A-BBAE-E78FB80F3D3D}"/>
              </a:ext>
            </a:extLst>
          </p:cNvPr>
          <p:cNvSpPr/>
          <p:nvPr/>
        </p:nvSpPr>
        <p:spPr>
          <a:xfrm>
            <a:off x="11843137" y="1396552"/>
            <a:ext cx="346745" cy="523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7B4A344-AB4E-49F3-945C-F4F6E817A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136" y="1919773"/>
            <a:ext cx="346745" cy="195663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6898C4D-6926-4726-A2BF-D7A342BCD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136" y="3869860"/>
            <a:ext cx="346745" cy="195663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A835F56B-072E-4C88-B0F6-227DFB7FF0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8243"/>
          <a:stretch/>
        </p:blipFill>
        <p:spPr>
          <a:xfrm>
            <a:off x="11843136" y="5721803"/>
            <a:ext cx="346745" cy="62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59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rgbClr val="E566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9924 UI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271393" y="124930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551931" y="91124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5" name="乘号 14">
            <a:extLst>
              <a:ext uri="{FF2B5EF4-FFF2-40B4-BE49-F238E27FC236}">
                <a16:creationId xmlns:a16="http://schemas.microsoft.com/office/drawing/2014/main" id="{75BEA164-45AE-476D-A17C-07155229D70C}"/>
              </a:ext>
            </a:extLst>
          </p:cNvPr>
          <p:cNvSpPr/>
          <p:nvPr/>
        </p:nvSpPr>
        <p:spPr>
          <a:xfrm>
            <a:off x="11891472" y="30293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855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rgbClr val="8DA7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9925 ~ 9926 UI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EB85B1B-52CF-498D-A837-35C041A4DCEA}"/>
              </a:ext>
            </a:extLst>
          </p:cNvPr>
          <p:cNvSpPr/>
          <p:nvPr/>
        </p:nvSpPr>
        <p:spPr>
          <a:xfrm>
            <a:off x="11271393" y="124930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11551931" y="91124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4" name="乘号 13">
            <a:extLst>
              <a:ext uri="{FF2B5EF4-FFF2-40B4-BE49-F238E27FC236}">
                <a16:creationId xmlns:a16="http://schemas.microsoft.com/office/drawing/2014/main" id="{3D003584-43AB-4F92-AD46-6CD46D6F0A36}"/>
              </a:ext>
            </a:extLst>
          </p:cNvPr>
          <p:cNvSpPr/>
          <p:nvPr/>
        </p:nvSpPr>
        <p:spPr>
          <a:xfrm>
            <a:off x="11891472" y="30293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366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10005 ~ 10135 UI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4" name="L 形 23">
            <a:extLst>
              <a:ext uri="{FF2B5EF4-FFF2-40B4-BE49-F238E27FC236}">
                <a16:creationId xmlns:a16="http://schemas.microsoft.com/office/drawing/2014/main" id="{48264D79-F2E8-4B26-95AD-EAC1F9B198B6}"/>
              </a:ext>
            </a:extLst>
          </p:cNvPr>
          <p:cNvSpPr/>
          <p:nvPr/>
        </p:nvSpPr>
        <p:spPr>
          <a:xfrm rot="8100000">
            <a:off x="11913691" y="93593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L 形 24">
            <a:extLst>
              <a:ext uri="{FF2B5EF4-FFF2-40B4-BE49-F238E27FC236}">
                <a16:creationId xmlns:a16="http://schemas.microsoft.com/office/drawing/2014/main" id="{F5A44C66-A27D-4051-A7AF-4F1ADAEFE433}"/>
              </a:ext>
            </a:extLst>
          </p:cNvPr>
          <p:cNvSpPr/>
          <p:nvPr/>
        </p:nvSpPr>
        <p:spPr>
          <a:xfrm rot="13500000" flipV="1">
            <a:off x="11913690" y="6561611"/>
            <a:ext cx="152400" cy="152400"/>
          </a:xfrm>
          <a:prstGeom prst="corner">
            <a:avLst/>
          </a:prstGeom>
          <a:solidFill>
            <a:srgbClr val="56575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B2F4589-EEE8-4697-848A-22E132DF337C}"/>
              </a:ext>
            </a:extLst>
          </p:cNvPr>
          <p:cNvSpPr/>
          <p:nvPr/>
        </p:nvSpPr>
        <p:spPr>
          <a:xfrm>
            <a:off x="11271393" y="124930"/>
            <a:ext cx="1474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CA1E361-F3BE-4B06-8C85-28999648A17B}"/>
              </a:ext>
            </a:extLst>
          </p:cNvPr>
          <p:cNvSpPr/>
          <p:nvPr/>
        </p:nvSpPr>
        <p:spPr>
          <a:xfrm>
            <a:off x="11551931" y="91124"/>
            <a:ext cx="147404" cy="1058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乘号 25">
            <a:extLst>
              <a:ext uri="{FF2B5EF4-FFF2-40B4-BE49-F238E27FC236}">
                <a16:creationId xmlns:a16="http://schemas.microsoft.com/office/drawing/2014/main" id="{6A3470B9-F1E5-4C30-9479-377985CAD584}"/>
              </a:ext>
            </a:extLst>
          </p:cNvPr>
          <p:cNvSpPr/>
          <p:nvPr/>
        </p:nvSpPr>
        <p:spPr>
          <a:xfrm>
            <a:off x="11891472" y="30293"/>
            <a:ext cx="203527" cy="203527"/>
          </a:xfrm>
          <a:prstGeom prst="mathMultiply">
            <a:avLst>
              <a:gd name="adj1" fmla="val 1249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37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817262"/>
            <a:ext cx="12175914" cy="6031412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421667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0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altLang="zh-CN" sz="2000" dirty="0" err="1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506" y="817261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Windows 10 Build 10138 ~ Windows 10 [Now] UI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827642"/>
            <a:ext cx="346745" cy="6011505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116020"/>
            <a:ext cx="352801" cy="862506"/>
          </a:xfrm>
          <a:prstGeom prst="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3" name="等腰三角形 12">
            <a:extLst>
              <a:ext uri="{FF2B5EF4-FFF2-40B4-BE49-F238E27FC236}">
                <a16:creationId xmlns:a16="http://schemas.microsoft.com/office/drawing/2014/main" id="{E37D57FD-BBD9-468F-8B80-9177D9E3013D}"/>
              </a:ext>
            </a:extLst>
          </p:cNvPr>
          <p:cNvSpPr/>
          <p:nvPr/>
        </p:nvSpPr>
        <p:spPr>
          <a:xfrm>
            <a:off x="11902030" y="919275"/>
            <a:ext cx="184293" cy="97235"/>
          </a:xfrm>
          <a:prstGeom prst="triangle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6AF4FCC2-D16C-4003-BE5F-726A42557A64}"/>
              </a:ext>
            </a:extLst>
          </p:cNvPr>
          <p:cNvSpPr/>
          <p:nvPr/>
        </p:nvSpPr>
        <p:spPr>
          <a:xfrm rot="10800000">
            <a:off x="11898987" y="6647158"/>
            <a:ext cx="184293" cy="97235"/>
          </a:xfrm>
          <a:prstGeom prst="triangle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5ECC926-2033-494F-ECEB-356A4C17F578}"/>
              </a:ext>
            </a:extLst>
          </p:cNvPr>
          <p:cNvSpPr/>
          <p:nvPr/>
        </p:nvSpPr>
        <p:spPr>
          <a:xfrm>
            <a:off x="11407141" y="149132"/>
            <a:ext cx="111750" cy="1003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Variable Text" pitchFamily="2" charset="0"/>
              <a:cs typeface="Segoe UI" panose="020B0502040204020203" pitchFamily="34" charset="0"/>
            </a:endParaRPr>
          </a:p>
        </p:txBody>
      </p:sp>
      <p:sp>
        <p:nvSpPr>
          <p:cNvPr id="6" name="乘号 5">
            <a:extLst>
              <a:ext uri="{FF2B5EF4-FFF2-40B4-BE49-F238E27FC236}">
                <a16:creationId xmlns:a16="http://schemas.microsoft.com/office/drawing/2014/main" id="{66C791EE-22F2-BA1C-98FD-2513DB34988F}"/>
              </a:ext>
            </a:extLst>
          </p:cNvPr>
          <p:cNvSpPr/>
          <p:nvPr/>
        </p:nvSpPr>
        <p:spPr>
          <a:xfrm>
            <a:off x="11816519" y="118652"/>
            <a:ext cx="178209" cy="159955"/>
          </a:xfrm>
          <a:prstGeom prst="mathMultiply">
            <a:avLst>
              <a:gd name="adj1" fmla="val 42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Variable Text" pitchFamily="2" charset="0"/>
              <a:cs typeface="Segoe UI" panose="020B0502040204020203" pitchFamily="34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AE5E52E-6DF2-F9E5-014A-9CAF21F29880}"/>
              </a:ext>
            </a:extLst>
          </p:cNvPr>
          <p:cNvCxnSpPr>
            <a:cxnSpLocks/>
          </p:cNvCxnSpPr>
          <p:nvPr/>
        </p:nvCxnSpPr>
        <p:spPr>
          <a:xfrm>
            <a:off x="10955956" y="196095"/>
            <a:ext cx="1616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290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0" y="-11416"/>
            <a:ext cx="12192000" cy="6869416"/>
          </a:xfrm>
          <a:prstGeom prst="roundRect">
            <a:avLst>
              <a:gd name="adj" fmla="val 953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 Variable Text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Title</a:t>
            </a:r>
            <a:endParaRPr lang="zh-CN" altLang="en-US" sz="2000" dirty="0">
              <a:solidFill>
                <a:schemeClr val="tx1"/>
              </a:solidFill>
              <a:latin typeface="Segoe UI Variable Text" pitchFamily="2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6562" y="967596"/>
            <a:ext cx="12175914" cy="588107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Variable Text" pitchFamily="2" charset="0"/>
              <a:cs typeface="Segoe UI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6561" y="395594"/>
            <a:ext cx="12175914" cy="5624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200" dirty="0">
                <a:solidFill>
                  <a:schemeClr val="tx1"/>
                </a:solidFill>
                <a:latin typeface="Segoe UI Variable Text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2200" dirty="0" err="1">
                <a:solidFill>
                  <a:schemeClr val="tx1"/>
                </a:solidFill>
                <a:latin typeface="Segoe UI Variable Text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OptionA</a:t>
            </a:r>
            <a:r>
              <a:rPr lang="en-US" altLang="zh-CN" sz="2200" dirty="0">
                <a:solidFill>
                  <a:schemeClr val="tx1"/>
                </a:solidFill>
                <a:latin typeface="Segoe UI Variable Text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altLang="zh-CN" sz="2200" dirty="0" err="1">
                <a:solidFill>
                  <a:schemeClr val="tx1"/>
                </a:solidFill>
                <a:latin typeface="Segoe UI Variable Text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OptionB</a:t>
            </a:r>
            <a:r>
              <a:rPr lang="en-US" altLang="zh-CN" sz="2200" dirty="0">
                <a:solidFill>
                  <a:schemeClr val="tx1"/>
                </a:solidFill>
                <a:latin typeface="Segoe UI Variable Text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altLang="zh-CN" sz="2200" dirty="0" err="1">
                <a:solidFill>
                  <a:schemeClr val="tx1"/>
                </a:solidFill>
                <a:latin typeface="Segoe UI Variable Text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OptionC</a:t>
            </a:r>
            <a:endParaRPr lang="zh-CN" altLang="en-US" sz="2200" dirty="0">
              <a:solidFill>
                <a:schemeClr val="tx1"/>
              </a:solidFill>
              <a:latin typeface="Segoe UI Variable Text" pitchFamily="2" charset="0"/>
              <a:cs typeface="Segoe UI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-2964" y="985612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Segoe UI Variable Text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Windows 11 Build 21380 ~ Windows 11[Now] UI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11816519" y="967596"/>
            <a:ext cx="346745" cy="5871551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UI Variable Text" pitchFamily="2" charset="0"/>
              <a:cs typeface="MS Shell Dlg 2" panose="020B0604030504040204" pitchFamily="34" charset="0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11816519" y="1352240"/>
            <a:ext cx="352801" cy="862506"/>
          </a:xfrm>
          <a:prstGeom prst="round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Segoe UI Variable Text" pitchFamily="2" charset="0"/>
              <a:cs typeface="MS Shell Dlg 2" panose="020B0604030504040204" pitchFamily="34" charset="0"/>
            </a:endParaRPr>
          </a:p>
        </p:txBody>
      </p:sp>
      <p:sp>
        <p:nvSpPr>
          <p:cNvPr id="13" name="等腰三角形 12">
            <a:extLst>
              <a:ext uri="{FF2B5EF4-FFF2-40B4-BE49-F238E27FC236}">
                <a16:creationId xmlns:a16="http://schemas.microsoft.com/office/drawing/2014/main" id="{E37D57FD-BBD9-468F-8B80-9177D9E3013D}"/>
              </a:ext>
            </a:extLst>
          </p:cNvPr>
          <p:cNvSpPr/>
          <p:nvPr/>
        </p:nvSpPr>
        <p:spPr>
          <a:xfrm>
            <a:off x="11902030" y="1094535"/>
            <a:ext cx="184293" cy="97235"/>
          </a:xfrm>
          <a:prstGeom prst="triangle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Variable Text" pitchFamily="2" charset="0"/>
              <a:cs typeface="MS Shell Dlg" panose="020B0604020202020204" pitchFamily="34" charset="0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6AF4FCC2-D16C-4003-BE5F-726A42557A64}"/>
              </a:ext>
            </a:extLst>
          </p:cNvPr>
          <p:cNvSpPr/>
          <p:nvPr/>
        </p:nvSpPr>
        <p:spPr>
          <a:xfrm rot="10800000">
            <a:off x="11898987" y="6647158"/>
            <a:ext cx="184293" cy="97235"/>
          </a:xfrm>
          <a:prstGeom prst="triangle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Variable Text" pitchFamily="2" charset="0"/>
              <a:cs typeface="MS Shell Dlg" panose="020B0604020202020204" pitchFamily="34" charset="0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2D25D81E-8205-43BC-9DF4-C5E7A6C8F8EE}"/>
              </a:ext>
            </a:extLst>
          </p:cNvPr>
          <p:cNvSpPr/>
          <p:nvPr/>
        </p:nvSpPr>
        <p:spPr>
          <a:xfrm>
            <a:off x="11407141" y="198294"/>
            <a:ext cx="111750" cy="100303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Variable Text" pitchFamily="2" charset="0"/>
              <a:cs typeface="Segoe UI" panose="020B0502040204020203" pitchFamily="34" charset="0"/>
            </a:endParaRPr>
          </a:p>
        </p:txBody>
      </p:sp>
      <p:sp>
        <p:nvSpPr>
          <p:cNvPr id="17" name="乘号 16">
            <a:extLst>
              <a:ext uri="{FF2B5EF4-FFF2-40B4-BE49-F238E27FC236}">
                <a16:creationId xmlns:a16="http://schemas.microsoft.com/office/drawing/2014/main" id="{E9BD992C-A97E-4F28-904B-748CCAF418AC}"/>
              </a:ext>
            </a:extLst>
          </p:cNvPr>
          <p:cNvSpPr/>
          <p:nvPr/>
        </p:nvSpPr>
        <p:spPr>
          <a:xfrm>
            <a:off x="11816519" y="167814"/>
            <a:ext cx="178209" cy="159955"/>
          </a:xfrm>
          <a:prstGeom prst="mathMultiply">
            <a:avLst>
              <a:gd name="adj1" fmla="val 42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 Variable Text" pitchFamily="2" charset="0"/>
              <a:cs typeface="Segoe UI" panose="020B0502040204020203" pitchFamily="34" charset="0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FFA26EA9-9B83-4D17-A925-18C7AA384FC8}"/>
              </a:ext>
            </a:extLst>
          </p:cNvPr>
          <p:cNvCxnSpPr>
            <a:cxnSpLocks/>
          </p:cNvCxnSpPr>
          <p:nvPr/>
        </p:nvCxnSpPr>
        <p:spPr>
          <a:xfrm>
            <a:off x="10955956" y="245257"/>
            <a:ext cx="1616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8401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1152705" y="3104489"/>
            <a:ext cx="101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4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6B20AAFD-B6E3-4A26-B3F5-82098A47A9FD}"/>
              </a:ext>
            </a:extLst>
          </p:cNvPr>
          <p:cNvSpPr/>
          <p:nvPr/>
        </p:nvSpPr>
        <p:spPr>
          <a:xfrm>
            <a:off x="2255691" y="1715180"/>
            <a:ext cx="7686675" cy="3701948"/>
          </a:xfrm>
          <a:prstGeom prst="roundRect">
            <a:avLst>
              <a:gd name="adj" fmla="val 953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CN" sz="2000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Thanks For watching! </a:t>
            </a:r>
            <a:endParaRPr lang="zh-CN" altLang="en-US" sz="2000" dirty="0">
              <a:solidFill>
                <a:schemeClr val="tx1"/>
              </a:solidFill>
              <a:latin typeface="Segoe UI Variable Display" pitchFamily="2" charset="0"/>
              <a:cs typeface="Segoe UI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594A62-4748-4E2D-AD79-DBF6FDF5F17A}"/>
              </a:ext>
            </a:extLst>
          </p:cNvPr>
          <p:cNvSpPr/>
          <p:nvPr/>
        </p:nvSpPr>
        <p:spPr>
          <a:xfrm>
            <a:off x="2397085" y="2557602"/>
            <a:ext cx="1830785" cy="271212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谢谢观看！</a:t>
            </a:r>
            <a:endParaRPr lang="en-US" altLang="zh-CN" dirty="0">
              <a:solidFill>
                <a:schemeClr val="tx1"/>
              </a:solidFill>
              <a:latin typeface="Segoe UI Variable Display" pitchFamily="2" charset="0"/>
              <a:cs typeface="Segoe UI" panose="020B0502040204020203" pitchFamily="34" charset="0"/>
            </a:endParaRPr>
          </a:p>
          <a:p>
            <a:pPr algn="r"/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作者：</a:t>
            </a:r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ExemExp</a:t>
            </a:r>
          </a:p>
          <a:p>
            <a:pPr algn="r"/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幻灯片数：</a:t>
            </a:r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66</a:t>
            </a:r>
          </a:p>
          <a:p>
            <a:pPr algn="r"/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BGM</a:t>
            </a: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：</a:t>
            </a:r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Windows Welcome Music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2249634" y="2109187"/>
            <a:ext cx="7686675" cy="343747"/>
          </a:xfrm>
          <a:prstGeom prst="rect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506C00-B3CE-4635-AF53-07DEF18A3D19}"/>
              </a:ext>
            </a:extLst>
          </p:cNvPr>
          <p:cNvSpPr/>
          <p:nvPr/>
        </p:nvSpPr>
        <p:spPr>
          <a:xfrm>
            <a:off x="9254825" y="1851637"/>
            <a:ext cx="196575" cy="14653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3EB5A7-26DF-444F-BE10-AED4D2579401}"/>
              </a:ext>
            </a:extLst>
          </p:cNvPr>
          <p:cNvSpPr/>
          <p:nvPr/>
        </p:nvSpPr>
        <p:spPr>
          <a:xfrm>
            <a:off x="9452747" y="2557602"/>
            <a:ext cx="346745" cy="2712123"/>
          </a:xfrm>
          <a:prstGeom prst="rect">
            <a:avLst/>
          </a:prstGeom>
          <a:solidFill>
            <a:srgbClr val="F7F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A2041DD3-43A6-43C4-82BF-211F2E5CD646}"/>
              </a:ext>
            </a:extLst>
          </p:cNvPr>
          <p:cNvSpPr/>
          <p:nvPr/>
        </p:nvSpPr>
        <p:spPr>
          <a:xfrm>
            <a:off x="9509897" y="2765615"/>
            <a:ext cx="247650" cy="706962"/>
          </a:xfrm>
          <a:prstGeom prst="roundRect">
            <a:avLst/>
          </a:prstGeom>
          <a:solidFill>
            <a:srgbClr val="56575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D2D2D2"/>
                </a:solidFill>
              </a:ln>
              <a:latin typeface="MS Shell Dlg 2" panose="020B0604030504040204" pitchFamily="34" charset="0"/>
              <a:cs typeface="MS Shell Dlg 2" panose="020B0604030504040204" pitchFamily="34" charset="0"/>
            </a:endParaRPr>
          </a:p>
        </p:txBody>
      </p:sp>
      <p:sp>
        <p:nvSpPr>
          <p:cNvPr id="14" name="乘号 13">
            <a:extLst>
              <a:ext uri="{FF2B5EF4-FFF2-40B4-BE49-F238E27FC236}">
                <a16:creationId xmlns:a16="http://schemas.microsoft.com/office/drawing/2014/main" id="{F64D858D-7463-4935-93AD-FCD019D3FB15}"/>
              </a:ext>
            </a:extLst>
          </p:cNvPr>
          <p:cNvSpPr/>
          <p:nvPr/>
        </p:nvSpPr>
        <p:spPr>
          <a:xfrm>
            <a:off x="9569611" y="1768648"/>
            <a:ext cx="312513" cy="312513"/>
          </a:xfrm>
          <a:prstGeom prst="mathMultiply">
            <a:avLst>
              <a:gd name="adj1" fmla="val 42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AFFAE3E0-A03E-41A2-96BC-E251EFFB5F75}"/>
              </a:ext>
            </a:extLst>
          </p:cNvPr>
          <p:cNvCxnSpPr>
            <a:cxnSpLocks/>
          </p:cNvCxnSpPr>
          <p:nvPr/>
        </p:nvCxnSpPr>
        <p:spPr>
          <a:xfrm>
            <a:off x="8842573" y="1930080"/>
            <a:ext cx="2571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等腰三角形 12">
            <a:extLst>
              <a:ext uri="{FF2B5EF4-FFF2-40B4-BE49-F238E27FC236}">
                <a16:creationId xmlns:a16="http://schemas.microsoft.com/office/drawing/2014/main" id="{E37D57FD-BBD9-468F-8B80-9177D9E3013D}"/>
              </a:ext>
            </a:extLst>
          </p:cNvPr>
          <p:cNvSpPr/>
          <p:nvPr/>
        </p:nvSpPr>
        <p:spPr>
          <a:xfrm>
            <a:off x="9541575" y="2612329"/>
            <a:ext cx="184293" cy="97235"/>
          </a:xfrm>
          <a:prstGeom prst="triangle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6AF4FCC2-D16C-4003-BE5F-726A42557A64}"/>
              </a:ext>
            </a:extLst>
          </p:cNvPr>
          <p:cNvSpPr/>
          <p:nvPr/>
        </p:nvSpPr>
        <p:spPr>
          <a:xfrm rot="10800000">
            <a:off x="9533972" y="5109951"/>
            <a:ext cx="184293" cy="97235"/>
          </a:xfrm>
          <a:prstGeom prst="triangle">
            <a:avLst/>
          </a:prstGeom>
          <a:solidFill>
            <a:srgbClr val="565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S Shell Dlg" panose="020B0604020202020204" pitchFamily="34" charset="0"/>
              <a:cs typeface="MS Shell Dlg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3D1FDB5-6848-7268-ABCB-BEDB4319BC09}"/>
              </a:ext>
            </a:extLst>
          </p:cNvPr>
          <p:cNvSpPr/>
          <p:nvPr/>
        </p:nvSpPr>
        <p:spPr>
          <a:xfrm>
            <a:off x="4227870" y="2557602"/>
            <a:ext cx="5232478" cy="2712123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Windows UI </a:t>
            </a: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发展史第 </a:t>
            </a:r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3 </a:t>
            </a: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版日志：</a:t>
            </a:r>
            <a:endParaRPr lang="en-US" altLang="zh-CN" dirty="0">
              <a:solidFill>
                <a:schemeClr val="tx1"/>
              </a:solidFill>
              <a:latin typeface="Segoe UI Variable Display" pitchFamily="2" charset="0"/>
              <a:cs typeface="Segoe UI" panose="020B0502040204020203" pitchFamily="34" charset="0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将 </a:t>
            </a:r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Vista – 7 </a:t>
            </a: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的字体改为旧版 </a:t>
            </a:r>
            <a:r>
              <a:rPr lang="en-US" altLang="zh-CN" dirty="0">
                <a:solidFill>
                  <a:schemeClr val="tx1"/>
                </a:solidFill>
                <a:latin typeface="Segoe VT" panose="020B0502040204020203" pitchFamily="34" charset="0"/>
                <a:cs typeface="Segoe VT" panose="020B0502040204020203" pitchFamily="34" charset="0"/>
              </a:rPr>
              <a:t>Segoe UI </a:t>
            </a: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以与 </a:t>
            </a:r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Windows 10</a:t>
            </a: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Segoe UI </a:t>
            </a: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区分。                                </a:t>
            </a:r>
            <a:r>
              <a:rPr lang="en-US" altLang="zh-CN" sz="800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(</a:t>
            </a:r>
            <a:r>
              <a:rPr lang="zh-CN" altLang="en-US" sz="800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本条来自第二版视频下</a:t>
            </a:r>
            <a:r>
              <a:rPr lang="en-US" altLang="zh-CN" sz="800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@Vjfjng_Steve</a:t>
            </a:r>
            <a:r>
              <a:rPr lang="zh-CN" altLang="en-US" sz="800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的建议</a:t>
            </a:r>
            <a:r>
              <a:rPr lang="en-US" altLang="zh-CN" sz="800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)</a:t>
            </a:r>
            <a:endParaRPr lang="en-US" altLang="zh-CN" dirty="0">
              <a:solidFill>
                <a:schemeClr val="tx1"/>
              </a:solidFill>
              <a:latin typeface="Segoe UI Variable Display" pitchFamily="2" charset="0"/>
              <a:cs typeface="Segoe UI" panose="020B0502040204020203" pitchFamily="34" charset="0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将所有背景调整为 </a:t>
            </a:r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Vista </a:t>
            </a: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背景以展示圆角和 </a:t>
            </a:r>
            <a:r>
              <a:rPr lang="en-US" altLang="zh-CN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Aero</a:t>
            </a:r>
            <a:r>
              <a:rPr lang="zh-CN" altLang="en-US" dirty="0">
                <a:solidFill>
                  <a:schemeClr val="tx1"/>
                </a:solidFill>
                <a:latin typeface="Segoe UI Variable Display" pitchFamily="2" charset="0"/>
                <a:cs typeface="Segoe UI" panose="020B0502040204020203" pitchFamily="34" charset="0"/>
              </a:rPr>
              <a:t>。 </a:t>
            </a:r>
            <a:endParaRPr lang="en-US" altLang="zh-CN" dirty="0">
              <a:solidFill>
                <a:schemeClr val="tx1"/>
              </a:solidFill>
              <a:latin typeface="Segoe UI Variable Display" pitchFamily="2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462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9AD45C16-39CB-41E7-F628-C6A9E00C6AB6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571500" y="0"/>
            <a:ext cx="11202802" cy="4254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Title</a:t>
            </a:r>
            <a:endParaRPr lang="zh-CN" altLang="en-US" sz="2800" dirty="0"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7F230C6-B594-4F7F-9069-D5BB17982E3F}"/>
              </a:ext>
            </a:extLst>
          </p:cNvPr>
          <p:cNvSpPr/>
          <p:nvPr/>
        </p:nvSpPr>
        <p:spPr>
          <a:xfrm>
            <a:off x="38100" y="53975"/>
            <a:ext cx="486942" cy="88900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9AC5C79-69F4-4611-9F9D-C0A789638B50}"/>
              </a:ext>
            </a:extLst>
          </p:cNvPr>
          <p:cNvSpPr/>
          <p:nvPr/>
        </p:nvSpPr>
        <p:spPr>
          <a:xfrm>
            <a:off x="11734796" y="157878"/>
            <a:ext cx="289067" cy="1096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47E52CC-F761-4E79-B503-49D7B51BDC6F}"/>
              </a:ext>
            </a:extLst>
          </p:cNvPr>
          <p:cNvSpPr/>
          <p:nvPr/>
        </p:nvSpPr>
        <p:spPr>
          <a:xfrm rot="5400000">
            <a:off x="11868957" y="203999"/>
            <a:ext cx="280677" cy="1884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OptionA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OptionB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OptionC</a:t>
            </a:r>
            <a:endParaRPr lang="zh-CN" altLang="en-US" sz="2800" dirty="0">
              <a:solidFill>
                <a:schemeClr val="tx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64459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Windows 1.0 Premiere Edition UI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FAE83B-1B6B-45C0-B618-44B2935F9EA6}"/>
              </a:ext>
            </a:extLst>
          </p:cNvPr>
          <p:cNvSpPr/>
          <p:nvPr/>
        </p:nvSpPr>
        <p:spPr>
          <a:xfrm>
            <a:off x="11843137" y="873333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2465B18-8B5A-4412-A66B-CA9F25B69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6583" y="918566"/>
            <a:ext cx="254559" cy="43275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2C8EB27D-92BB-4349-9EDF-F9EC2CB544AD}"/>
              </a:ext>
            </a:extLst>
          </p:cNvPr>
          <p:cNvSpPr/>
          <p:nvPr/>
        </p:nvSpPr>
        <p:spPr>
          <a:xfrm rot="10800000">
            <a:off x="11843137" y="6343169"/>
            <a:ext cx="34674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FA0C0FA-3142-42BD-8456-92D7D2D845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896583" y="6388402"/>
            <a:ext cx="254559" cy="432753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396553"/>
            <a:ext cx="346745" cy="49466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984F5F7-F94B-481A-BBAE-E78FB80F3D3D}"/>
              </a:ext>
            </a:extLst>
          </p:cNvPr>
          <p:cNvSpPr/>
          <p:nvPr/>
        </p:nvSpPr>
        <p:spPr>
          <a:xfrm>
            <a:off x="11843137" y="1396552"/>
            <a:ext cx="346745" cy="523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7B4A344-AB4E-49F3-945C-F4F6E817A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136" y="1919773"/>
            <a:ext cx="346745" cy="195663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6898C4D-6926-4726-A2BF-D7A342BCD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3136" y="3869860"/>
            <a:ext cx="346745" cy="195663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A835F56B-072E-4C88-B0F6-227DFB7FF0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8243"/>
          <a:stretch/>
        </p:blipFill>
        <p:spPr>
          <a:xfrm>
            <a:off x="11843136" y="5721803"/>
            <a:ext cx="346745" cy="621365"/>
          </a:xfrm>
          <a:prstGeom prst="rect">
            <a:avLst/>
          </a:prstGeom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38100" y="177800"/>
            <a:ext cx="486942" cy="88900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8C01341-0F6F-428C-93D0-515A4A3429CA}"/>
              </a:ext>
            </a:extLst>
          </p:cNvPr>
          <p:cNvSpPr/>
          <p:nvPr/>
        </p:nvSpPr>
        <p:spPr>
          <a:xfrm>
            <a:off x="38100" y="298654"/>
            <a:ext cx="486942" cy="88900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525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64EAF227-D9DF-9E3C-2950-F35036B4BE4C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360FF-F684-48E6-89B4-8094216361A4}"/>
              </a:ext>
            </a:extLst>
          </p:cNvPr>
          <p:cNvSpPr/>
          <p:nvPr/>
        </p:nvSpPr>
        <p:spPr>
          <a:xfrm>
            <a:off x="476250" y="0"/>
            <a:ext cx="11298052" cy="438556"/>
          </a:xfrm>
          <a:prstGeom prst="rect">
            <a:avLst/>
          </a:prstGeom>
          <a:solidFill>
            <a:srgbClr val="5454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Title</a:t>
            </a:r>
            <a:endParaRPr lang="zh-CN" altLang="en-US" sz="2800" dirty="0">
              <a:solidFill>
                <a:schemeClr val="bg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7F230C6-B594-4F7F-9069-D5BB17982E3F}"/>
              </a:ext>
            </a:extLst>
          </p:cNvPr>
          <p:cNvSpPr/>
          <p:nvPr/>
        </p:nvSpPr>
        <p:spPr>
          <a:xfrm>
            <a:off x="53835" y="52490"/>
            <a:ext cx="356905" cy="88900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9AC5C79-69F4-4611-9F9D-C0A789638B50}"/>
              </a:ext>
            </a:extLst>
          </p:cNvPr>
          <p:cNvSpPr/>
          <p:nvPr/>
        </p:nvSpPr>
        <p:spPr>
          <a:xfrm>
            <a:off x="11774302" y="157878"/>
            <a:ext cx="249561" cy="1096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47E52CC-F761-4E79-B503-49D7B51BDC6F}"/>
              </a:ext>
            </a:extLst>
          </p:cNvPr>
          <p:cNvSpPr/>
          <p:nvPr/>
        </p:nvSpPr>
        <p:spPr>
          <a:xfrm rot="5400000">
            <a:off x="11870030" y="244900"/>
            <a:ext cx="280677" cy="1066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rgbClr val="FCFC5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OptionA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OptionB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OptionC</a:t>
            </a:r>
            <a:endParaRPr lang="zh-CN" altLang="en-US" sz="2800" dirty="0">
              <a:solidFill>
                <a:schemeClr val="tx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6109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Windows 1.xx 1</a:t>
            </a:r>
            <a:r>
              <a:rPr lang="en-US" altLang="zh-CN" sz="2800" baseline="300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st</a:t>
            </a:r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OEM &amp; </a:t>
            </a:r>
            <a:r>
              <a:rPr lang="en-US" altLang="zh-CN" sz="2800" dirty="0" err="1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RTMx</a:t>
            </a:r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UI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FAE83B-1B6B-45C0-B618-44B2935F9EA6}"/>
              </a:ext>
            </a:extLst>
          </p:cNvPr>
          <p:cNvSpPr/>
          <p:nvPr/>
        </p:nvSpPr>
        <p:spPr>
          <a:xfrm>
            <a:off x="11843137" y="873333"/>
            <a:ext cx="346745" cy="4720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345406"/>
            <a:ext cx="346745" cy="5028005"/>
          </a:xfrm>
          <a:prstGeom prst="rect">
            <a:avLst/>
          </a:prstGeom>
          <a:solidFill>
            <a:srgbClr val="FF555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984F5F7-F94B-481A-BBAE-E78FB80F3D3D}"/>
              </a:ext>
            </a:extLst>
          </p:cNvPr>
          <p:cNvSpPr/>
          <p:nvPr/>
        </p:nvSpPr>
        <p:spPr>
          <a:xfrm>
            <a:off x="11843137" y="1345406"/>
            <a:ext cx="346745" cy="523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4BE0E81-E856-4A42-86CE-687AFF94B9FE}"/>
              </a:ext>
            </a:extLst>
          </p:cNvPr>
          <p:cNvSpPr/>
          <p:nvPr/>
        </p:nvSpPr>
        <p:spPr>
          <a:xfrm>
            <a:off x="53835" y="176315"/>
            <a:ext cx="356905" cy="88900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8C01341-0F6F-428C-93D0-515A4A3429CA}"/>
              </a:ext>
            </a:extLst>
          </p:cNvPr>
          <p:cNvSpPr/>
          <p:nvPr/>
        </p:nvSpPr>
        <p:spPr>
          <a:xfrm>
            <a:off x="53835" y="297169"/>
            <a:ext cx="356905" cy="88900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1" name="箭头: 上 10">
            <a:extLst>
              <a:ext uri="{FF2B5EF4-FFF2-40B4-BE49-F238E27FC236}">
                <a16:creationId xmlns:a16="http://schemas.microsoft.com/office/drawing/2014/main" id="{D95FBB95-DD7D-48DD-812A-14F332B6CC40}"/>
              </a:ext>
            </a:extLst>
          </p:cNvPr>
          <p:cNvSpPr/>
          <p:nvPr/>
        </p:nvSpPr>
        <p:spPr>
          <a:xfrm>
            <a:off x="11882737" y="912714"/>
            <a:ext cx="282252" cy="38666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83EF55D-E0AB-43DA-8194-AC20710D1D84}"/>
              </a:ext>
            </a:extLst>
          </p:cNvPr>
          <p:cNvSpPr/>
          <p:nvPr/>
        </p:nvSpPr>
        <p:spPr>
          <a:xfrm flipV="1">
            <a:off x="11843137" y="6380061"/>
            <a:ext cx="346745" cy="4720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sp>
        <p:nvSpPr>
          <p:cNvPr id="25" name="箭头: 上 24">
            <a:extLst>
              <a:ext uri="{FF2B5EF4-FFF2-40B4-BE49-F238E27FC236}">
                <a16:creationId xmlns:a16="http://schemas.microsoft.com/office/drawing/2014/main" id="{490A2A8A-27B9-47DD-82CA-6C10565CFC36}"/>
              </a:ext>
            </a:extLst>
          </p:cNvPr>
          <p:cNvSpPr/>
          <p:nvPr/>
        </p:nvSpPr>
        <p:spPr>
          <a:xfrm flipV="1">
            <a:off x="11882737" y="6419442"/>
            <a:ext cx="282252" cy="38666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9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3596AEE-1E7C-7446-9A60-C39E1855A26E}"/>
              </a:ext>
            </a:extLst>
          </p:cNvPr>
          <p:cNvSpPr/>
          <p:nvPr/>
        </p:nvSpPr>
        <p:spPr>
          <a:xfrm>
            <a:off x="-8156" y="0"/>
            <a:ext cx="12200156" cy="6858000"/>
          </a:xfrm>
          <a:prstGeom prst="rect">
            <a:avLst/>
          </a:prstGeom>
          <a:solidFill>
            <a:srgbClr val="FFFFFF"/>
          </a:solidFill>
          <a:ln>
            <a:noFill/>
          </a:ln>
          <a:scene3d>
            <a:camera prst="orthographicFront"/>
            <a:lightRig rig="threePt" dir="t"/>
          </a:scene3d>
          <a:sp3d>
            <a:bevelT w="127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AF627DD-9530-4F73-99FD-92F31A25257C}"/>
              </a:ext>
            </a:extLst>
          </p:cNvPr>
          <p:cNvSpPr/>
          <p:nvPr/>
        </p:nvSpPr>
        <p:spPr>
          <a:xfrm>
            <a:off x="0" y="438558"/>
            <a:ext cx="12192000" cy="421667"/>
          </a:xfrm>
          <a:prstGeom prst="rect">
            <a:avLst/>
          </a:prstGeom>
          <a:solidFill>
            <a:srgbClr val="FCFC5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OptionA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OptionB</a:t>
            </a:r>
            <a:r>
              <a:rPr lang="en-US" altLang="zh-CN" sz="2800" dirty="0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OptionC</a:t>
            </a:r>
            <a:endParaRPr lang="zh-CN" altLang="en-US" sz="2800" dirty="0">
              <a:solidFill>
                <a:schemeClr val="tx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ECBC3A-03B8-4BAB-8A80-8DCCE225F602}"/>
              </a:ext>
            </a:extLst>
          </p:cNvPr>
          <p:cNvSpPr txBox="1"/>
          <p:nvPr/>
        </p:nvSpPr>
        <p:spPr>
          <a:xfrm>
            <a:off x="0" y="873333"/>
            <a:ext cx="80618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Windows 2.0 1987-4 ~ </a:t>
            </a:r>
            <a:r>
              <a:rPr lang="en-US" altLang="zh-CN" sz="2800" dirty="0" err="1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Infoworld</a:t>
            </a:r>
            <a:r>
              <a:rPr lang="en-US" altLang="zh-CN" sz="2800" dirty="0"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 Build UI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FAE83B-1B6B-45C0-B618-44B2935F9EA6}"/>
              </a:ext>
            </a:extLst>
          </p:cNvPr>
          <p:cNvSpPr/>
          <p:nvPr/>
        </p:nvSpPr>
        <p:spPr>
          <a:xfrm>
            <a:off x="11843137" y="873333"/>
            <a:ext cx="346745" cy="4720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75E675F-653E-4326-AB8B-2ACE36E24890}"/>
              </a:ext>
            </a:extLst>
          </p:cNvPr>
          <p:cNvSpPr/>
          <p:nvPr/>
        </p:nvSpPr>
        <p:spPr>
          <a:xfrm>
            <a:off x="11843137" y="1345406"/>
            <a:ext cx="346745" cy="5028005"/>
          </a:xfrm>
          <a:prstGeom prst="rect">
            <a:avLst/>
          </a:prstGeom>
          <a:solidFill>
            <a:srgbClr val="FF555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984F5F7-F94B-481A-BBAE-E78FB80F3D3D}"/>
              </a:ext>
            </a:extLst>
          </p:cNvPr>
          <p:cNvSpPr/>
          <p:nvPr/>
        </p:nvSpPr>
        <p:spPr>
          <a:xfrm>
            <a:off x="11843137" y="1345406"/>
            <a:ext cx="346745" cy="523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1" name="箭头: 上 10">
            <a:extLst>
              <a:ext uri="{FF2B5EF4-FFF2-40B4-BE49-F238E27FC236}">
                <a16:creationId xmlns:a16="http://schemas.microsoft.com/office/drawing/2014/main" id="{D95FBB95-DD7D-48DD-812A-14F332B6CC40}"/>
              </a:ext>
            </a:extLst>
          </p:cNvPr>
          <p:cNvSpPr/>
          <p:nvPr/>
        </p:nvSpPr>
        <p:spPr>
          <a:xfrm>
            <a:off x="11882737" y="912714"/>
            <a:ext cx="282252" cy="38666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83EF55D-E0AB-43DA-8194-AC20710D1D84}"/>
              </a:ext>
            </a:extLst>
          </p:cNvPr>
          <p:cNvSpPr/>
          <p:nvPr/>
        </p:nvSpPr>
        <p:spPr>
          <a:xfrm flipV="1">
            <a:off x="11843137" y="6380061"/>
            <a:ext cx="346745" cy="4720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Moder DOS 437 Win" panose="02000009000000000000" pitchFamily="50" charset="0"/>
            </a:endParaRPr>
          </a:p>
        </p:txBody>
      </p:sp>
      <p:sp>
        <p:nvSpPr>
          <p:cNvPr id="25" name="箭头: 上 24">
            <a:extLst>
              <a:ext uri="{FF2B5EF4-FFF2-40B4-BE49-F238E27FC236}">
                <a16:creationId xmlns:a16="http://schemas.microsoft.com/office/drawing/2014/main" id="{490A2A8A-27B9-47DD-82CA-6C10565CFC36}"/>
              </a:ext>
            </a:extLst>
          </p:cNvPr>
          <p:cNvSpPr/>
          <p:nvPr/>
        </p:nvSpPr>
        <p:spPr>
          <a:xfrm flipV="1">
            <a:off x="11882737" y="6419442"/>
            <a:ext cx="282252" cy="386662"/>
          </a:xfrm>
          <a:prstGeom prst="up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6AC2383-80FB-425F-82B7-5D755FF313D8}"/>
              </a:ext>
            </a:extLst>
          </p:cNvPr>
          <p:cNvSpPr/>
          <p:nvPr/>
        </p:nvSpPr>
        <p:spPr>
          <a:xfrm>
            <a:off x="476250" y="0"/>
            <a:ext cx="10866160" cy="43855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Moder DOS 437 Win" panose="02000009000000000000" pitchFamily="50" charset="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Title</a:t>
            </a:r>
            <a:endParaRPr lang="zh-CN" altLang="en-US" sz="2800" dirty="0">
              <a:solidFill>
                <a:schemeClr val="bg1"/>
              </a:solidFill>
              <a:latin typeface="Moder DOS 437 Win" panose="02000009000000000000" pitchFamily="50" charset="0"/>
              <a:cs typeface="Fixedsys Excelsior 3.01" panose="020B0600070702040204" pitchFamily="34" charset="-12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4B683E8-7B68-4A5B-9652-92BCD059AE21}"/>
              </a:ext>
            </a:extLst>
          </p:cNvPr>
          <p:cNvSpPr/>
          <p:nvPr/>
        </p:nvSpPr>
        <p:spPr>
          <a:xfrm>
            <a:off x="11764318" y="6554"/>
            <a:ext cx="418896" cy="4188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ACFB84-204B-4D95-8759-C622B0CF0B79}"/>
              </a:ext>
            </a:extLst>
          </p:cNvPr>
          <p:cNvSpPr/>
          <p:nvPr/>
        </p:nvSpPr>
        <p:spPr>
          <a:xfrm>
            <a:off x="11342410" y="10206"/>
            <a:ext cx="415244" cy="4152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2" name="箭头: 上 21">
            <a:extLst>
              <a:ext uri="{FF2B5EF4-FFF2-40B4-BE49-F238E27FC236}">
                <a16:creationId xmlns:a16="http://schemas.microsoft.com/office/drawing/2014/main" id="{32CE72F6-1DA6-47F7-AB1E-3CF2A35E1E93}"/>
              </a:ext>
            </a:extLst>
          </p:cNvPr>
          <p:cNvSpPr/>
          <p:nvPr/>
        </p:nvSpPr>
        <p:spPr>
          <a:xfrm flipV="1">
            <a:off x="11444780" y="46300"/>
            <a:ext cx="210504" cy="346228"/>
          </a:xfrm>
          <a:prstGeom prst="upArrow">
            <a:avLst>
              <a:gd name="adj1" fmla="val 50000"/>
              <a:gd name="adj2" fmla="val 36932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6" name="箭头: 上 25">
            <a:extLst>
              <a:ext uri="{FF2B5EF4-FFF2-40B4-BE49-F238E27FC236}">
                <a16:creationId xmlns:a16="http://schemas.microsoft.com/office/drawing/2014/main" id="{A0EB6066-F2F7-4F83-BF22-A05A36E8A707}"/>
              </a:ext>
            </a:extLst>
          </p:cNvPr>
          <p:cNvSpPr/>
          <p:nvPr/>
        </p:nvSpPr>
        <p:spPr>
          <a:xfrm rot="10800000" flipV="1">
            <a:off x="11868514" y="46300"/>
            <a:ext cx="210504" cy="346228"/>
          </a:xfrm>
          <a:prstGeom prst="upArrow">
            <a:avLst>
              <a:gd name="adj1" fmla="val 50000"/>
              <a:gd name="adj2" fmla="val 36932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224FF5C-811E-496C-8508-D3EBD840A902}"/>
              </a:ext>
            </a:extLst>
          </p:cNvPr>
          <p:cNvSpPr/>
          <p:nvPr/>
        </p:nvSpPr>
        <p:spPr>
          <a:xfrm>
            <a:off x="53835" y="176315"/>
            <a:ext cx="356905" cy="88900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oder DOS 437 Win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517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scadia Code"/>
        <a:ea typeface="微软雅黑"/>
        <a:cs typeface=""/>
      </a:majorFont>
      <a:minorFont>
        <a:latin typeface="Cascadia Code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1055</TotalTime>
  <Words>886</Words>
  <Application>Microsoft Office PowerPoint</Application>
  <PresentationFormat>宽屏</PresentationFormat>
  <Paragraphs>233</Paragraphs>
  <Slides>65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65</vt:i4>
      </vt:variant>
    </vt:vector>
  </HeadingPairs>
  <TitlesOfParts>
    <vt:vector size="77" baseType="lpstr">
      <vt:lpstr>微软雅黑 Light</vt:lpstr>
      <vt:lpstr>Arial</vt:lpstr>
      <vt:lpstr>Cascadia Code</vt:lpstr>
      <vt:lpstr>Moder DOS 437 Win</vt:lpstr>
      <vt:lpstr>MS Shell Dlg</vt:lpstr>
      <vt:lpstr>MS Shell Dlg 2</vt:lpstr>
      <vt:lpstr>Segoe UI</vt:lpstr>
      <vt:lpstr>Segoe UI Light</vt:lpstr>
      <vt:lpstr>Segoe UI Variable Display</vt:lpstr>
      <vt:lpstr>Segoe UI Variable Text</vt:lpstr>
      <vt:lpstr>Segoe VT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Cat</dc:creator>
  <cp:lastModifiedBy>bme Sta</cp:lastModifiedBy>
  <cp:revision>108</cp:revision>
  <dcterms:created xsi:type="dcterms:W3CDTF">2023-09-25T10:59:21Z</dcterms:created>
  <dcterms:modified xsi:type="dcterms:W3CDTF">2024-03-02T07:30:23Z</dcterms:modified>
</cp:coreProperties>
</file>

<file path=docProps/thumbnail.jpeg>
</file>